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7" r:id="rId5"/>
    <p:sldMasterId id="2147483719" r:id="rId6"/>
    <p:sldMasterId id="21474838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y="5143500" cx="9144000"/>
  <p:notesSz cx="6858000" cy="9144000"/>
  <p:embeddedFontLst>
    <p:embeddedFont>
      <p:font typeface="Roboto"/>
      <p:regular r:id="rId56"/>
      <p:bold r:id="rId57"/>
      <p:italic r:id="rId58"/>
      <p:boldItalic r:id="rId59"/>
    </p:embeddedFont>
    <p:embeddedFont>
      <p:font typeface="Google Sans"/>
      <p:regular r:id="rId60"/>
      <p:bold r:id="rId61"/>
      <p:italic r:id="rId62"/>
      <p:boldItalic r:id="rId63"/>
    </p:embeddedFont>
    <p:embeddedFont>
      <p:font typeface="Roboto Mono ExtraLight"/>
      <p:regular r:id="rId64"/>
      <p:bold r:id="rId65"/>
      <p:italic r:id="rId66"/>
      <p:boldItalic r:id="rId67"/>
    </p:embeddedFont>
    <p:embeddedFont>
      <p:font typeface="Helvetica Neue Light"/>
      <p:regular r:id="rId68"/>
      <p:bold r:id="rId69"/>
      <p:italic r:id="rId70"/>
      <p:boldItalic r:id="rId71"/>
    </p:embeddedFont>
    <p:embeddedFont>
      <p:font typeface="Roboto Mon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6" roundtripDataSignature="AMtx7mgljt+bc2sSply5AvBeqqYU9+Y0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F2ED6C-A06D-4375-8377-32ED43606BC0}">
  <a:tblStyle styleId="{64F2ED6C-A06D-4375-8377-32ED43606BC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C5EF02B-99F2-48A9-A0BB-A9CD79DA7F2B}"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E7169F4-341B-41F5-94E5-F40DF362B9A4}"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95C4F6-1421-4DD7-8DA3-7D0C71B4E23F}"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3.xml"/><Relationship Id="rId75" Type="http://schemas.openxmlformats.org/officeDocument/2006/relationships/font" Target="fonts/RobotoMono-boldItalic.fntdata"/><Relationship Id="rId30" Type="http://schemas.openxmlformats.org/officeDocument/2006/relationships/slide" Target="slides/slide22.xml"/><Relationship Id="rId74" Type="http://schemas.openxmlformats.org/officeDocument/2006/relationships/font" Target="fonts/RobotoMono-italic.fntdata"/><Relationship Id="rId33" Type="http://schemas.openxmlformats.org/officeDocument/2006/relationships/slide" Target="slides/slide25.xml"/><Relationship Id="rId32" Type="http://schemas.openxmlformats.org/officeDocument/2006/relationships/slide" Target="slides/slide24.xml"/><Relationship Id="rId76" Type="http://customschemas.google.com/relationships/presentationmetadata" Target="meta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GoogleSans-italic.fntdata"/><Relationship Id="rId61" Type="http://schemas.openxmlformats.org/officeDocument/2006/relationships/font" Target="fonts/GoogleSans-bold.fntdata"/><Relationship Id="rId20" Type="http://schemas.openxmlformats.org/officeDocument/2006/relationships/slide" Target="slides/slide12.xml"/><Relationship Id="rId64" Type="http://schemas.openxmlformats.org/officeDocument/2006/relationships/font" Target="fonts/RobotoMonoExtraLight-regular.fntdata"/><Relationship Id="rId63" Type="http://schemas.openxmlformats.org/officeDocument/2006/relationships/font" Target="fonts/GoogleSans-boldItalic.fntdata"/><Relationship Id="rId22" Type="http://schemas.openxmlformats.org/officeDocument/2006/relationships/slide" Target="slides/slide14.xml"/><Relationship Id="rId66" Type="http://schemas.openxmlformats.org/officeDocument/2006/relationships/font" Target="fonts/RobotoMonoExtraLight-italic.fntdata"/><Relationship Id="rId21" Type="http://schemas.openxmlformats.org/officeDocument/2006/relationships/slide" Target="slides/slide13.xml"/><Relationship Id="rId65" Type="http://schemas.openxmlformats.org/officeDocument/2006/relationships/font" Target="fonts/RobotoMonoExtraLight-bold.fntdata"/><Relationship Id="rId24" Type="http://schemas.openxmlformats.org/officeDocument/2006/relationships/slide" Target="slides/slide16.xml"/><Relationship Id="rId68" Type="http://schemas.openxmlformats.org/officeDocument/2006/relationships/font" Target="fonts/HelveticaNeueLight-regular.fntdata"/><Relationship Id="rId23" Type="http://schemas.openxmlformats.org/officeDocument/2006/relationships/slide" Target="slides/slide15.xml"/><Relationship Id="rId67" Type="http://schemas.openxmlformats.org/officeDocument/2006/relationships/font" Target="fonts/RobotoMonoExtraLight-boldItalic.fntdata"/><Relationship Id="rId60" Type="http://schemas.openxmlformats.org/officeDocument/2006/relationships/font" Target="fonts/GoogleSans-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bold.fntdata"/><Relationship Id="rId12" Type="http://schemas.openxmlformats.org/officeDocument/2006/relationships/slide" Target="slides/slide4.xml"/><Relationship Id="rId56" Type="http://schemas.openxmlformats.org/officeDocument/2006/relationships/font" Target="fonts/Roboto-regular.fntdata"/><Relationship Id="rId15" Type="http://schemas.openxmlformats.org/officeDocument/2006/relationships/slide" Target="slides/slide7.xml"/><Relationship Id="rId59" Type="http://schemas.openxmlformats.org/officeDocument/2006/relationships/font" Target="fonts/Roboto-boldItalic.fntdata"/><Relationship Id="rId14" Type="http://schemas.openxmlformats.org/officeDocument/2006/relationships/slide" Target="slides/slide6.xml"/><Relationship Id="rId58" Type="http://schemas.openxmlformats.org/officeDocument/2006/relationships/font" Target="fonts/Roboto-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u_4OB978fFvtkKTf6CLjqn5hPqJhBHoJnL_MLssndQ/edit#slide=id.g11f7473aa69_0_2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0J1otula17olE_ygktGxZjYsERo0QXYDCUnE0rOGTA/edit?resourcekey=0-nRG9Jw7x2AoQGW4XLijzfQ#slide=id.g2b0ba382197_0_1786" TargetMode="External"/><Relationship Id="rId3" Type="http://schemas.openxmlformats.org/officeDocument/2006/relationships/hyperlink" Target="https://docs.google.com/presentation/d/1_RGR5xbB1fPX8xGyvIn15UaScQsVxGP3u0HI8GtIqjY/edit#slide=id.p"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5" name="Google Shape;17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Learnings</a:t>
            </a:r>
            <a:endParaRPr/>
          </a:p>
          <a:p>
            <a:pPr indent="0" lvl="0" marL="0" rtl="0" algn="l">
              <a:lnSpc>
                <a:spcPct val="100000"/>
              </a:lnSpc>
              <a:spcBef>
                <a:spcPts val="0"/>
              </a:spcBef>
              <a:spcAft>
                <a:spcPts val="0"/>
              </a:spcAft>
              <a:buSzPts val="1100"/>
              <a:buNone/>
            </a:pPr>
            <a:r>
              <a:rPr lang="en"/>
              <a:t>LATAM: </a:t>
            </a:r>
            <a:r>
              <a:rPr lang="en" sz="800">
                <a:solidFill>
                  <a:schemeClr val="dk1"/>
                </a:solidFill>
                <a:latin typeface="Arial"/>
                <a:ea typeface="Arial"/>
                <a:cs typeface="Arial"/>
                <a:sym typeface="Arial"/>
              </a:rPr>
              <a:t>S&amp;O's 3.0 Data Packs and LATAM's strategic data use improve use-case development, knowledge sharing, program efficiency, and sales alignment.</a:t>
            </a:r>
            <a:endParaRPr sz="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lang="en" sz="800">
                <a:solidFill>
                  <a:schemeClr val="dk1"/>
                </a:solidFill>
                <a:latin typeface="Arial"/>
                <a:ea typeface="Arial"/>
                <a:cs typeface="Arial"/>
                <a:sym typeface="Arial"/>
              </a:rPr>
              <a:t>Partner: Performance repository to snapshot daily partner performance; help keep source of truth for reporting and reconciliations in addition to live dashboard</a:t>
            </a:r>
            <a:endParaRPr sz="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e5922a01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e5922a01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EMEA miss→ SMB COOP partners had a slow start. In Q2 have more events planned which could remediate this SMB miss in pipe</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GCP SMB underperformance resulting from Co-Op partner pipeline overweighting larger customer segments (scaled segment is only 6% of pipeline overall). Expect scaled segment to increase as a percentage of overall pipeline over the remainder of H1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2" name="Google Shape;17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Pipe to spend will change to YoY</a:t>
            </a:r>
            <a:endParaRPr/>
          </a:p>
          <a:p>
            <a:pPr indent="0" lvl="0" marL="0" rtl="0" algn="l">
              <a:lnSpc>
                <a:spcPct val="100000"/>
              </a:lnSpc>
              <a:spcBef>
                <a:spcPts val="0"/>
              </a:spcBef>
              <a:spcAft>
                <a:spcPts val="0"/>
              </a:spcAft>
              <a:buClr>
                <a:schemeClr val="dk1"/>
              </a:buClr>
              <a:buSzPts val="1100"/>
              <a:buFont typeface="Arial"/>
              <a:buNone/>
            </a:pPr>
            <a:r>
              <a:rPr lang="en"/>
              <a:t>Team will investigate stage 00 opps stagnation and monitor</a:t>
            </a:r>
            <a:endParaRPr/>
          </a:p>
          <a:p>
            <a:pPr indent="0" lvl="0" marL="0" rtl="0" algn="l">
              <a:lnSpc>
                <a:spcPct val="100000"/>
              </a:lnSpc>
              <a:spcBef>
                <a:spcPts val="0"/>
              </a:spcBef>
              <a:spcAft>
                <a:spcPts val="0"/>
              </a:spcAft>
              <a:buClr>
                <a:schemeClr val="dk1"/>
              </a:buClr>
              <a:buSzPts val="1100"/>
              <a:buFont typeface="Arial"/>
              <a:buNone/>
            </a:pPr>
            <a:r>
              <a:rPr lang="en"/>
              <a:t>Get a sense for size of reseller risk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Reseller margins have been reduced across the board so all partners are impacted. Brio in India had concerns about profitability and are planning to move away a little from doing reseller activities and </a:t>
            </a:r>
            <a:r>
              <a:rPr lang="en">
                <a:solidFill>
                  <a:schemeClr val="dk1"/>
                </a:solidFill>
              </a:rPr>
              <a:t>Softbank is one of JP's key GWS partner that brought in 7M GCP+GWS TCV pipeline so far in Q1. Total impact still TBD</a:t>
            </a:r>
            <a:r>
              <a:rPr lang="en"/>
              <a:t> and the rest of the subregions have not raised similar concerns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Account Engagement - </a:t>
            </a:r>
            <a:r>
              <a:rPr lang="en"/>
              <a:t>Need to spend time w/the regions to determine what’s driving the results. Ex: Northam has their Targeting Dash to optimize on an account level where they need to increase engagement and what are the levers they can pull (work w/Kelli w/Aud. Build.) Durable, centralized deliverable for both GCP and GWS</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Startups: </a:t>
            </a:r>
            <a:r>
              <a:rPr lang="en" sz="1050">
                <a:solidFill>
                  <a:schemeClr val="dk1"/>
                </a:solidFill>
                <a:latin typeface="Arial"/>
                <a:ea typeface="Arial"/>
                <a:cs typeface="Arial"/>
                <a:sym typeface="Arial"/>
              </a:rPr>
              <a:t>Challenges meeting targets due to [1] routing in NORTHAM (Startup MQLs going to SD Main - DOME has re-routed all un-actioned MQLs assigned to accounts that changed territories and will continue scheduled batches to ensure MQLs are sitting with the right team) [2] high percentage of accounts unworkable by SD in Brazil &amp; Israel, and [3] more robust and stringent Scale Tier approval process for GFS:CP in 2024 (targets have been reduced by 14% in March to account for this policy change)</a:t>
            </a:r>
            <a:endParaRPr b="1" sz="1400"/>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SMB</a:t>
            </a:r>
            <a:r>
              <a:rPr lang="en"/>
              <a:t>: Trad comprised 71% ($213M) of the total SMB pipeline and acheived 148% QSO Pipe attainment (+148% YoY). Specifically, continued focus on MidMarket (FTE-owned) segment drove +168% YoY MidMarket QSOs. Outbound efforts delivered robust results in Q1, generating 48% ($143M) of the total SMB pipeline ($301M). Gen AI's contribution to the total pipeline saw substantial growth in Q1, rising to ~14% from ~8% in H2'23</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4" name="Google Shape;18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LATAM - They have an in-region funnel optimization workstream which includes funnel optimization; Identifying specific motions that are driving results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NORTHAM Commentary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Arial"/>
                <a:ea typeface="Arial"/>
                <a:cs typeface="Arial"/>
                <a:sym typeface="Arial"/>
              </a:rPr>
              <a:t>From Chi Challenges meeting targets due to [1] routing in NORTHAM (DOME has re-routed all un-actioned MQLs assigned to accounts that changed territories and will continue scheduled batches to ensure MQLs are sitting with the right team) [2] high percentage of accounts are unworkable by SD in Brazil &amp; Israel, and [3] more robust and stringent Scale Tier approval process for GFS:CP in 2024</a:t>
            </a:r>
            <a:endParaRPr i="1" sz="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i="1" sz="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Arial"/>
                <a:ea typeface="Arial"/>
                <a:cs typeface="Arial"/>
                <a:sym typeface="Arial"/>
              </a:rPr>
              <a:t>SMB: </a:t>
            </a:r>
            <a:r>
              <a:rPr lang="en" sz="900">
                <a:solidFill>
                  <a:schemeClr val="dk1"/>
                </a:solidFill>
                <a:latin typeface="Arial"/>
                <a:ea typeface="Arial"/>
                <a:cs typeface="Arial"/>
                <a:sym typeface="Arial"/>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lnSpc>
                <a:spcPct val="100000"/>
              </a:lnSpc>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lnSpc>
                <a:spcPct val="100000"/>
              </a:lnSpc>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lnSpc>
                <a:spcPct val="100000"/>
              </a:lnSpc>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lnSpc>
                <a:spcPct val="100000"/>
              </a:lnSpc>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lnSpc>
                <a:spcPct val="100000"/>
              </a:lnSpc>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lnSpc>
                <a:spcPct val="100000"/>
              </a:lnSpc>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lnSpc>
                <a:spcPct val="100000"/>
              </a:lnSpc>
              <a:spcBef>
                <a:spcPts val="0"/>
              </a:spcBef>
              <a:spcAft>
                <a:spcPts val="0"/>
              </a:spcAft>
              <a:buClr>
                <a:schemeClr val="dk1"/>
              </a:buClr>
              <a:buSzPts val="1100"/>
              <a:buFont typeface="Arial"/>
              <a:buNone/>
            </a:pPr>
            <a:r>
              <a:rPr lang="en"/>
              <a:t>LATAM/Northam are fine on GWS engagement </a:t>
            </a:r>
            <a:endParaRPr/>
          </a:p>
          <a:p>
            <a:pPr indent="0" lvl="0" marL="0" rtl="0" algn="l">
              <a:lnSpc>
                <a:spcPct val="100000"/>
              </a:lnSpc>
              <a:spcBef>
                <a:spcPts val="0"/>
              </a:spcBef>
              <a:spcAft>
                <a:spcPts val="0"/>
              </a:spcAft>
              <a:buClr>
                <a:schemeClr val="dk1"/>
              </a:buClr>
              <a:buSzPts val="1100"/>
              <a:buFont typeface="Arial"/>
              <a:buNone/>
            </a:pPr>
            <a:r>
              <a:rPr lang="en"/>
              <a:t>AB ask Kristena/ Sarah P. w/observations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*AB Ping JC about adding Sarah P and/or Kristena L to join LBTH</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6" name="Google Shape;184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Add SAL&gt;QSO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6" name="Google Shape;186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3" name="Google Shape;18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100"/>
              <a:buNone/>
            </a:pPr>
            <a:r>
              <a:rPr lang="en" sz="900">
                <a:solidFill>
                  <a:srgbClr val="202124"/>
                </a:solidFill>
                <a:latin typeface="Arial"/>
                <a:ea typeface="Arial"/>
                <a:cs typeface="Arial"/>
                <a:sym typeface="Arial"/>
              </a:rPr>
              <a:t>Commentary from Q1 result deck:</a:t>
            </a:r>
            <a:endParaRPr sz="900">
              <a:solidFill>
                <a:srgbClr val="202124"/>
              </a:solidFill>
              <a:latin typeface="Arial"/>
              <a:ea typeface="Arial"/>
              <a:cs typeface="Arial"/>
              <a:sym typeface="Arial"/>
            </a:endParaRPr>
          </a:p>
          <a:p>
            <a:pPr indent="-102870" lvl="0" marL="274320" rtl="0" algn="l">
              <a:lnSpc>
                <a:spcPct val="115000"/>
              </a:lnSpc>
              <a:spcBef>
                <a:spcPts val="1000"/>
              </a:spcBef>
              <a:spcAft>
                <a:spcPts val="0"/>
              </a:spcAft>
              <a:buClr>
                <a:srgbClr val="202124"/>
              </a:buClr>
              <a:buSzPts val="900"/>
              <a:buFont typeface="Arial"/>
              <a:buChar char="●"/>
            </a:pPr>
            <a:r>
              <a:rPr lang="en" sz="900">
                <a:solidFill>
                  <a:srgbClr val="202124"/>
                </a:solidFill>
                <a:latin typeface="Arial"/>
                <a:ea typeface="Arial"/>
                <a:cs typeface="Arial"/>
                <a:sym typeface="Arial"/>
              </a:rPr>
              <a:t>Partner MDF/PPF predictability spend continue to creates issue with forecasting</a:t>
            </a:r>
            <a:endParaRPr sz="900">
              <a:solidFill>
                <a:srgbClr val="202124"/>
              </a:solidFill>
              <a:latin typeface="Arial"/>
              <a:ea typeface="Arial"/>
              <a:cs typeface="Arial"/>
              <a:sym typeface="Arial"/>
            </a:endParaRPr>
          </a:p>
          <a:p>
            <a:pPr indent="-102870" lvl="0" marL="274320" rtl="0" algn="l">
              <a:lnSpc>
                <a:spcPct val="115000"/>
              </a:lnSpc>
              <a:spcBef>
                <a:spcPts val="1000"/>
              </a:spcBef>
              <a:spcAft>
                <a:spcPts val="1000"/>
              </a:spcAft>
              <a:buClr>
                <a:srgbClr val="202124"/>
              </a:buClr>
              <a:buSzPts val="900"/>
              <a:buFont typeface="Arial"/>
              <a:buChar char="●"/>
            </a:pPr>
            <a:r>
              <a:rPr lang="en" sz="900">
                <a:solidFill>
                  <a:srgbClr val="202124"/>
                </a:solidFill>
                <a:latin typeface="Arial"/>
                <a:ea typeface="Arial"/>
                <a:cs typeface="Arial"/>
                <a:sym typeface="Arial"/>
              </a:rPr>
              <a:t>Work with Partner Marketing and Ops lead (Amlaan) to tighten </a:t>
            </a:r>
            <a:r>
              <a:rPr lang="en" sz="900" u="sng">
                <a:solidFill>
                  <a:srgbClr val="1A73E8"/>
                </a:solidFill>
                <a:latin typeface="Arial"/>
                <a:ea typeface="Arial"/>
                <a:cs typeface="Arial"/>
                <a:sym typeface="Arial"/>
                <a:hlinkClick r:id="rId2">
                  <a:extLst>
                    <a:ext uri="{A12FA001-AC4F-418D-AE19-62706E023703}">
                      <ahyp:hlinkClr val="tx"/>
                    </a:ext>
                  </a:extLst>
                </a:hlinkClick>
              </a:rPr>
              <a:t>PPF/MDF expense forecast</a:t>
            </a:r>
            <a:r>
              <a:rPr lang="en" sz="900">
                <a:solidFill>
                  <a:srgbClr val="202124"/>
                </a:solidFill>
                <a:latin typeface="Arial"/>
                <a:ea typeface="Arial"/>
                <a:cs typeface="Arial"/>
                <a:sym typeface="Arial"/>
              </a:rPr>
              <a:t> (ongoing issue driven by partner application approval vs. pipe attainment timing difference)</a:t>
            </a:r>
            <a:endParaRPr sz="900">
              <a:solidFill>
                <a:srgbClr val="202124"/>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6" name="Google Shape;19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0" name="Google Shape;19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0" name="Google Shape;19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Regional Insights: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Regional support has improved, resulting in faster resolution of tickets from last month compared to this month.</a:t>
            </a:r>
            <a:endParaRPr/>
          </a:p>
          <a:p>
            <a:pPr indent="0" lvl="0" marL="0" rtl="0" algn="l">
              <a:lnSpc>
                <a:spcPct val="100000"/>
              </a:lnSpc>
              <a:spcBef>
                <a:spcPts val="0"/>
              </a:spcBef>
              <a:spcAft>
                <a:spcPts val="0"/>
              </a:spcAft>
              <a:buClr>
                <a:schemeClr val="dk1"/>
              </a:buClr>
              <a:buSzPts val="1100"/>
              <a:buFont typeface="Arial"/>
              <a:buNone/>
            </a:pPr>
            <a:r>
              <a:rPr lang="en"/>
              <a:t>Further investigation will be conducted to determine why satisfaction surveys from LATAM have not been received.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8" name="Google Shape;194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4" name="Google Shape;195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0" name="Google Shape;196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6" name="Google Shape;197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6" name="Google Shape;202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5" name="Google Shape;205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1" name="Google Shape;207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NORTHAM Commentary</a:t>
            </a:r>
            <a:endParaRPr/>
          </a:p>
          <a:p>
            <a:pPr indent="0" lvl="0" marL="0" rtl="0" algn="l">
              <a:lnSpc>
                <a:spcPct val="100000"/>
              </a:lnSpc>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lnSpc>
                <a:spcPct val="100000"/>
              </a:lnSpc>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lnSpc>
                <a:spcPct val="100000"/>
              </a:lnSpc>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lnSpc>
                <a:spcPct val="100000"/>
              </a:lnSpc>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lnSpc>
                <a:spcPct val="100000"/>
              </a:lnSpc>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lnSpc>
                <a:spcPct val="100000"/>
              </a:lnSpc>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lnSpc>
                <a:spcPct val="100000"/>
              </a:lnSpc>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lnSpc>
                <a:spcPct val="100000"/>
              </a:lnSpc>
              <a:spcBef>
                <a:spcPts val="0"/>
              </a:spcBef>
              <a:spcAft>
                <a:spcPts val="0"/>
              </a:spcAft>
              <a:buClr>
                <a:schemeClr val="dk1"/>
              </a:buClr>
              <a:buSzPts val="1100"/>
              <a:buFont typeface="Arial"/>
              <a:buNone/>
            </a:pPr>
            <a:r>
              <a:rPr lang="en"/>
              <a:t>LATAM/Northam are fine on GWS engagement </a:t>
            </a:r>
            <a:endParaRPr/>
          </a:p>
          <a:p>
            <a:pPr indent="0" lvl="0" marL="0" rtl="0" algn="l">
              <a:lnSpc>
                <a:spcPct val="100000"/>
              </a:lnSpc>
              <a:spcBef>
                <a:spcPts val="0"/>
              </a:spcBef>
              <a:spcAft>
                <a:spcPts val="0"/>
              </a:spcAft>
              <a:buClr>
                <a:schemeClr val="dk1"/>
              </a:buClr>
              <a:buSzPts val="1100"/>
              <a:buFont typeface="Arial"/>
              <a:buNone/>
            </a:pPr>
            <a:r>
              <a:rPr lang="en"/>
              <a:t>AB ask Kristena/ Sarah P. w/observations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5" name="Google Shape;208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9" name="Google Shape;209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NORTHAM Start-ups Commentary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solidFill>
                <a:schemeClr val="dk1"/>
              </a:solidFill>
            </a:endParaRPr>
          </a:p>
          <a:p>
            <a:pPr indent="0" lvl="0" marL="0" rtl="0" algn="l">
              <a:lnSpc>
                <a:spcPct val="120000"/>
              </a:lnSpc>
              <a:spcBef>
                <a:spcPts val="0"/>
              </a:spcBef>
              <a:spcAft>
                <a:spcPts val="5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7" name="Google Shape;211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JN/Lonnie are aware of this occurrence and are reviewing A3.0 to see if outliers could be driving these results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6" name="Google Shape;214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7" name="Google Shape;21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NORTHAM trouble areas: GWS Named and GCP SMB→total miss for region</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High % fo spend–any concerns for enough juice left for remainder of year?</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Key Insights</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Partner has achieved 60% of H1 target, on track to exceed targets at 150% attainment end of Q2</a:t>
            </a:r>
            <a:endParaRPr b="1" sz="1200">
              <a:solidFill>
                <a:schemeClr val="dk1"/>
              </a:solidFill>
              <a:latin typeface="Arial"/>
              <a:ea typeface="Arial"/>
              <a:cs typeface="Arial"/>
              <a:sym typeface="Arial"/>
            </a:endParaRPr>
          </a:p>
          <a:p>
            <a:pPr indent="-304800" lvl="1" marL="914400" rtl="0" algn="l">
              <a:lnSpc>
                <a:spcPct val="100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Few outlier deals that are inflating attainment currently</a:t>
            </a:r>
            <a:endParaRPr b="1" sz="1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What went well?</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LATAM has highest integration % in field programs which lends to high pipeline target attainment %</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Overall consistent results with FY22 Pipeline in Q1</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SMB Sub-targets were hit for both products</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Opportunity Areas</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Need more GWS partner demand for marketing; also see lack of Googler interest in GWS</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Focus of growth in Corp/SMB, not focused on enterprise, Partner is changing incentive structure to grow Corp/SMB</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Despite having high partner integration in field programs Japan sourced least pipeline against their target in Q1</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1" name="Google Shape;217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5" name="Google Shape;218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AMER: </a:t>
            </a:r>
            <a:r>
              <a:rPr lang="en" sz="1000">
                <a:solidFill>
                  <a:schemeClr val="dk1"/>
                </a:solidFill>
                <a:latin typeface="Arial"/>
                <a:ea typeface="Arial"/>
                <a:cs typeface="Arial"/>
                <a:sym typeface="Arial"/>
              </a:rPr>
              <a:t>Outlier Deals: DXC Technology Services LLC, $68M</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highlight>
                  <a:srgbClr val="FFFFFF"/>
                </a:highlight>
                <a:latin typeface="Arial"/>
                <a:ea typeface="Arial"/>
                <a:cs typeface="Arial"/>
                <a:sym typeface="Arial"/>
              </a:rPr>
              <a:t>APAC SMB: Awantec Systems Sdn Bhd, $11M</a:t>
            </a:r>
            <a:endParaRPr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Seasonality: Funding </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Definitely a reality at this time of year. Incentive campaigns are just getting started with some partner funding only receiving approval in February. Even the ones that received funding in January are still in their nascent phases. In 2023, we saw 71% of GWS Q1 pipeline come in March, 47% for GCP. So there's an element of ramp up.</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Seasonality: Next</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Another challenge that is unique to this year is that many of our partners are allocating much of their time/budget/focus to preparing for Next in April. It's hard to quantify that impact, but the month before Next in 2023 (July) was the 2nd lowest pipeline month of the year (I'll caveat that July is also the start of H2 and endures the same funding challenges that January does). </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Opp/Tagging Hygiene:</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Just like Mohan recommended, we're working with partners to examine S0 opportunities to see if any can be progressed. We are also working with partners to ensure that opportunities are appropriately tagged with campaign codes. The Partner Pipeline is over $700m so far, but only 10% of that is attributed to Marketing which is significantly below historical averages (~30%). We estimate that there could be upwards of $100m in unrealized pipeline and we started working with partners this week to audit campaign tagging.</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GWS:</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Just as a note, GWS is at 174% YoY pipeline. Even though we are technically behind pace, the pipeline has been extremely healthy compared to the same period last year. Considering March had 71% of the total Q1 2023 pipeline, if we see similar late-quarter growth then we should feel optimistic about hitting targets.</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GCP:</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QSOs are up 52% YoY, but we haven't seen the whale deals that we saw last year. We're hoping that the tagging audit is helpful in this regard--90% of the untagged partner-sourced pipeline are Select/Enterprise accounts, which tend to have a much higher average deal size.</a:t>
            </a:r>
            <a:endParaRPr sz="1000">
              <a:solidFill>
                <a:schemeClr val="dk1"/>
              </a:solidFill>
              <a:highlight>
                <a:srgbClr val="FFFFFF"/>
              </a:highlight>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7" name="Google Shape;219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Commentary:</a:t>
            </a:r>
            <a:endParaRPr sz="1000">
              <a:solidFill>
                <a:schemeClr val="dk1"/>
              </a:solidFill>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We’re on track for Total Online+Hybrid Revenue target </a:t>
            </a:r>
            <a:r>
              <a:rPr lang="en" sz="1000">
                <a:solidFill>
                  <a:schemeClr val="dk1"/>
                </a:solidFill>
                <a:latin typeface="Arial"/>
                <a:ea typeface="Arial"/>
                <a:cs typeface="Arial"/>
                <a:sym typeface="Arial"/>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Arial"/>
              <a:ea typeface="Arial"/>
              <a:cs typeface="Arial"/>
              <a:sym typeface="Arial"/>
            </a:endParaRPr>
          </a:p>
          <a:p>
            <a:pPr indent="-279400" lvl="0" marL="914400" rtl="0" algn="l">
              <a:lnSpc>
                <a:spcPct val="115000"/>
              </a:lnSpc>
              <a:spcBef>
                <a:spcPts val="0"/>
              </a:spcBef>
              <a:spcAft>
                <a:spcPts val="0"/>
              </a:spcAft>
              <a:buClr>
                <a:schemeClr val="dk1"/>
              </a:buClr>
              <a:buSzPts val="800"/>
              <a:buFont typeface="Arial"/>
              <a:buChar char="●"/>
            </a:pPr>
            <a:r>
              <a:t/>
            </a:r>
            <a:endParaRPr sz="10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4" name="Google Shape;221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EMEA is seeing lower trial volume MoM (</a:t>
            </a:r>
            <a:r>
              <a:rPr b="1" lang="en" sz="1000">
                <a:solidFill>
                  <a:schemeClr val="dk1"/>
                </a:solidFill>
                <a:latin typeface="Arial"/>
                <a:ea typeface="Arial"/>
                <a:cs typeface="Arial"/>
                <a:sym typeface="Arial"/>
              </a:rPr>
              <a:t>-18% MoM</a:t>
            </a:r>
            <a:r>
              <a:rPr lang="en" sz="1000">
                <a:solidFill>
                  <a:schemeClr val="dk1"/>
                </a:solidFill>
                <a:latin typeface="Arial"/>
                <a:ea typeface="Arial"/>
                <a:cs typeface="Arial"/>
                <a:sym typeface="Arial"/>
              </a:rPr>
              <a:t>) due to campaign changes we implemented to comply with DMA and e-Privacy. We are keeping a close eye on this region and exploring ways to minimize the negative impact.</a:t>
            </a:r>
            <a:endParaRPr sz="1000">
              <a:solidFill>
                <a:schemeClr val="dk1"/>
              </a:solidFill>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 fell short of target for New Customer Conversions </a:t>
            </a:r>
            <a:r>
              <a:rPr lang="en" sz="1000">
                <a:solidFill>
                  <a:schemeClr val="dk1"/>
                </a:solidFill>
                <a:latin typeface="Arial"/>
                <a:ea typeface="Arial"/>
                <a:cs typeface="Arial"/>
                <a:sym typeface="Arial"/>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highlight>
                <a:srgbClr val="C9DAF8"/>
              </a:highlight>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lang="en" sz="1000">
                <a:solidFill>
                  <a:schemeClr val="dk1"/>
                </a:solidFill>
                <a:highlight>
                  <a:srgbClr val="C9DAF8"/>
                </a:highlight>
                <a:latin typeface="Arial"/>
                <a:ea typeface="Arial"/>
                <a:cs typeface="Arial"/>
                <a:sym typeface="Arial"/>
              </a:rPr>
              <a:t>The YoY growth in CTR was driven by continued strength and growth in AI-related traffic, which continues to deliver strong CTR (33%) compared to sitewide average of 22%. AI-related use cases pages continue to gain more organic traffic, and improve upon their click through rates.</a:t>
            </a:r>
            <a:endParaRPr sz="1000">
              <a:solidFill>
                <a:schemeClr val="dk1"/>
              </a:solidFill>
              <a:highlight>
                <a:srgbClr val="C9DAF8"/>
              </a:highlight>
              <a:latin typeface="Arial"/>
              <a:ea typeface="Arial"/>
              <a:cs typeface="Arial"/>
              <a:sym typeface="Arial"/>
            </a:endParaRPr>
          </a:p>
          <a:p>
            <a:pPr indent="-292100" lvl="3" marL="1828800" rtl="0" algn="l">
              <a:lnSpc>
                <a:spcPct val="115000"/>
              </a:lnSpc>
              <a:spcBef>
                <a:spcPts val="0"/>
              </a:spcBef>
              <a:spcAft>
                <a:spcPts val="0"/>
              </a:spcAft>
              <a:buClr>
                <a:schemeClr val="dk1"/>
              </a:buClr>
              <a:buSzPts val="1000"/>
              <a:buFont typeface="Arial"/>
              <a:buChar char="●"/>
            </a:pPr>
            <a:r>
              <a:rPr lang="en" sz="1000">
                <a:solidFill>
                  <a:schemeClr val="dk1"/>
                </a:solidFill>
                <a:highlight>
                  <a:srgbClr val="C9DAF8"/>
                </a:highlight>
                <a:latin typeface="Arial"/>
                <a:ea typeface="Arial"/>
                <a:cs typeface="Arial"/>
                <a:sym typeface="Arial"/>
              </a:rPr>
              <a:t>/use-cases/ai-summarization grew MoM organic traffic 779% and free trial clicks 1,024%, resulting in above-average CTR of 49.3%.</a:t>
            </a:r>
            <a:endParaRPr sz="1000">
              <a:solidFill>
                <a:schemeClr val="dk1"/>
              </a:solidFill>
              <a:highlight>
                <a:srgbClr val="C9DAF8"/>
              </a:highlight>
              <a:latin typeface="Arial"/>
              <a:ea typeface="Arial"/>
              <a:cs typeface="Arial"/>
              <a:sym typeface="Arial"/>
            </a:endParaRPr>
          </a:p>
          <a:p>
            <a:pPr indent="-292100" lvl="3" marL="1828800" rtl="0" algn="l">
              <a:lnSpc>
                <a:spcPct val="115000"/>
              </a:lnSpc>
              <a:spcBef>
                <a:spcPts val="0"/>
              </a:spcBef>
              <a:spcAft>
                <a:spcPts val="0"/>
              </a:spcAft>
              <a:buClr>
                <a:schemeClr val="dk1"/>
              </a:buClr>
              <a:buSzPts val="1000"/>
              <a:buFont typeface="Arial"/>
              <a:buChar char="●"/>
            </a:pPr>
            <a:r>
              <a:rPr lang="en" sz="1000">
                <a:solidFill>
                  <a:schemeClr val="dk1"/>
                </a:solidFill>
                <a:highlight>
                  <a:srgbClr val="C9DAF8"/>
                </a:highlight>
                <a:latin typeface="Arial"/>
                <a:ea typeface="Arial"/>
                <a:cs typeface="Arial"/>
                <a:sym typeface="Arial"/>
              </a:rPr>
              <a:t>/use-cases/free-ai-tools grew MoM organic traffic 134% and free trial clicks 120%, resulting in CTR of 18.3%.</a:t>
            </a:r>
            <a:endParaRPr sz="1000">
              <a:solidFill>
                <a:schemeClr val="dk1"/>
              </a:solidFill>
              <a:highlight>
                <a:srgbClr val="C9DAF8"/>
              </a:highlight>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t/>
            </a:r>
            <a:endParaRPr sz="10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 fell short of target for New Customer Conversions </a:t>
            </a:r>
            <a:r>
              <a:rPr lang="en" sz="1000">
                <a:solidFill>
                  <a:schemeClr val="dk1"/>
                </a:solidFill>
                <a:latin typeface="Arial"/>
                <a:ea typeface="Arial"/>
                <a:cs typeface="Arial"/>
                <a:sym typeface="Arial"/>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We’re on track for Trial Signups target </a:t>
            </a:r>
            <a:r>
              <a:rPr lang="en" sz="1000">
                <a:solidFill>
                  <a:schemeClr val="dk1"/>
                </a:solidFill>
                <a:latin typeface="Arial"/>
                <a:ea typeface="Arial"/>
                <a:cs typeface="Arial"/>
                <a:sym typeface="Arial"/>
              </a:rPr>
              <a:t>(100% performance to Plan) driven by paid search efficiencies, non-branded SEO, expansion of paid media prospecting, and demand funnel optimizations. Conversions from the January signups will begin to yield revenue returns in April. As noted above, we will begin to pivot our paid demand campaigns toward maximizing quality trials based on usage signals. This may initially result in some trial quantity decline as we test and learn how best to tune our campaigns against the new quality objective.</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0" name="Google Shape;15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2" name="Google Shape;223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700">
                <a:solidFill>
                  <a:srgbClr val="3C4043"/>
                </a:solidFill>
                <a:latin typeface="Arial"/>
                <a:ea typeface="Arial"/>
                <a:cs typeface="Arial"/>
                <a:sym typeface="Arial"/>
              </a:rPr>
              <a:t>CORE</a:t>
            </a:r>
            <a:endParaRPr b="1"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Total revenue (Core) at 102%, benefiting from a strong Q4 2023</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Due to a strong Q4, we entered 2024 with greater MRR than originally modeled ($271.5M actual MRR vs $267.5M modeled MRR), resulting in Jan overperformance (99% of Jan target comes from Recurring). </a:t>
            </a:r>
            <a:endParaRPr sz="700">
              <a:solidFill>
                <a:srgbClr val="3C4043"/>
              </a:solidFill>
              <a:latin typeface="Arial"/>
              <a:ea typeface="Arial"/>
              <a:cs typeface="Arial"/>
              <a:sym typeface="Arial"/>
            </a:endParaRPr>
          </a:p>
          <a:p>
            <a:pPr indent="0" lvl="0" marL="457200" rtl="0" algn="l">
              <a:lnSpc>
                <a:spcPct val="100000"/>
              </a:lnSpc>
              <a:spcBef>
                <a:spcPts val="0"/>
              </a:spcBef>
              <a:spcAft>
                <a:spcPts val="0"/>
              </a:spcAft>
              <a:buClr>
                <a:schemeClr val="dk1"/>
              </a:buClr>
              <a:buSzPts val="1100"/>
              <a:buFont typeface="Arial"/>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New seat acquisition currently on track (316K new Jan seats, 113% to target)</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New seat overperformance largely driven by “Other/Unknown” channel. Working with BI team on updating mapping methodology and identifying why seats come in without UTM info.</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Expect some minor decreases to Jan new seats in coming months as additional fraud is tagged, but PA is improving our fraud logic to limit this impact.</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New customer ARPU +46% YoY due to Sunrise price increase and premium SKU defaulting improvements</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rPr b="1" lang="en" sz="700">
                <a:solidFill>
                  <a:srgbClr val="3C4043"/>
                </a:solidFill>
                <a:latin typeface="Arial"/>
                <a:ea typeface="Arial"/>
                <a:cs typeface="Arial"/>
                <a:sym typeface="Arial"/>
              </a:rPr>
              <a:t>Expansion revenue at 186% of target, </a:t>
            </a:r>
            <a:r>
              <a:rPr b="1" lang="en" sz="700" strike="sngStrike">
                <a:solidFill>
                  <a:srgbClr val="3C4043"/>
                </a:solidFill>
                <a:latin typeface="Arial"/>
                <a:ea typeface="Arial"/>
                <a:cs typeface="Arial"/>
                <a:sym typeface="Arial"/>
              </a:rPr>
              <a:t>partially driven by higher than expected seat expansion</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FF0000"/>
              </a:buClr>
              <a:buSzPts val="700"/>
              <a:buFont typeface="Arial"/>
              <a:buChar char="●"/>
            </a:pPr>
            <a:r>
              <a:rPr lang="en" sz="700">
                <a:solidFill>
                  <a:srgbClr val="FF0000"/>
                </a:solidFill>
                <a:latin typeface="Arial"/>
                <a:ea typeface="Arial"/>
                <a:cs typeface="Arial"/>
                <a:sym typeface="Arial"/>
              </a:rPr>
              <a:t>2/27 update: product finance seat expansion data may be bugged and is under investigation.</a:t>
            </a:r>
            <a:endParaRPr sz="700">
              <a:solidFill>
                <a:srgbClr val="FF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Watchouts moving forwards</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222222"/>
              </a:buClr>
              <a:buSzPts val="700"/>
              <a:buFont typeface="Arial"/>
              <a:buChar char="●"/>
            </a:pPr>
            <a:r>
              <a:rPr b="1" lang="en" sz="700">
                <a:solidFill>
                  <a:srgbClr val="3C4043"/>
                </a:solidFill>
                <a:latin typeface="Arial"/>
                <a:ea typeface="Arial"/>
                <a:cs typeface="Arial"/>
                <a:sym typeface="Arial"/>
              </a:rPr>
              <a:t>Sunrise M6 price increase: </a:t>
            </a:r>
            <a:r>
              <a:rPr lang="en" sz="700">
                <a:solidFill>
                  <a:srgbClr val="3C4043"/>
                </a:solidFill>
                <a:latin typeface="Arial"/>
                <a:ea typeface="Arial"/>
                <a:cs typeface="Arial"/>
                <a:sym typeface="Arial"/>
              </a:rPr>
              <a:t>In 3 weeks since price change announcement, shift to commit and seat loss looks comparable to M5 behavior for our Early cohort, but we expect a much stronger signal after the first invoice (Mar 1).</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chemeClr val="dk1"/>
              </a:buClr>
              <a:buSzPts val="700"/>
              <a:buFont typeface="Arial"/>
              <a:buChar char="●"/>
            </a:pPr>
            <a:r>
              <a:rPr b="1" lang="en" sz="700">
                <a:solidFill>
                  <a:srgbClr val="3C4043"/>
                </a:solidFill>
                <a:latin typeface="Arial"/>
                <a:ea typeface="Arial"/>
                <a:cs typeface="Arial"/>
                <a:sym typeface="Arial"/>
              </a:rPr>
              <a:t>Segment changes:</a:t>
            </a:r>
            <a:r>
              <a:rPr lang="en" sz="700">
                <a:solidFill>
                  <a:srgbClr val="3C4043"/>
                </a:solidFill>
                <a:latin typeface="Arial"/>
                <a:ea typeface="Arial"/>
                <a:cs typeface="Arial"/>
                <a:sym typeface="Arial"/>
              </a:rPr>
              <a:t> January movement out of Untouched is within range of initial expectations (Movement to Field: ~$106M in-year impact vs. target adjustment of ~$113M; Movement to Touched/Partner: ~$6M in-year impact vs ~$8M modeled). We will monitor and adjust targets in a monthly forum with Sales. </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b="1" lang="en" sz="700">
                <a:solidFill>
                  <a:srgbClr val="3C4043"/>
                </a:solidFill>
                <a:latin typeface="Arial"/>
                <a:ea typeface="Arial"/>
                <a:cs typeface="Arial"/>
                <a:sym typeface="Arial"/>
              </a:rPr>
              <a:t>Cookie consent: </a:t>
            </a:r>
            <a:r>
              <a:rPr lang="en" sz="700">
                <a:solidFill>
                  <a:srgbClr val="3C4043"/>
                </a:solidFill>
                <a:latin typeface="Arial"/>
                <a:ea typeface="Arial"/>
                <a:cs typeface="Arial"/>
                <a:sym typeface="Arial"/>
              </a:rPr>
              <a:t>As of 2/1, we are no longer able to optimize EMEA media spend towards trial start [expected impact -$4M-$11M]. We expect initial results and re-forecasting from Media Lab in mid-Feb and fuller understanding of seats impact by early March.</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rPr lang="en" sz="700">
                <a:solidFill>
                  <a:srgbClr val="3C4043"/>
                </a:solidFill>
                <a:latin typeface="Arial"/>
                <a:ea typeface="Arial"/>
                <a:cs typeface="Arial"/>
                <a:sym typeface="Arial"/>
              </a:rPr>
              <a:t>_____________________________________________________________________</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rPr lang="en" sz="700">
                <a:solidFill>
                  <a:srgbClr val="3C4043"/>
                </a:solidFill>
                <a:latin typeface="Arial"/>
                <a:ea typeface="Arial"/>
                <a:cs typeface="Arial"/>
                <a:sym typeface="Arial"/>
              </a:rPr>
              <a:t>AI</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Total revenue at 32%: gap exists between tops-down target and bottoms-up plan </a:t>
            </a:r>
            <a:r>
              <a:rPr lang="en" sz="700">
                <a:solidFill>
                  <a:srgbClr val="3C4043"/>
                </a:solidFill>
                <a:latin typeface="Arial"/>
                <a:ea typeface="Arial"/>
                <a:cs typeface="Arial"/>
                <a:sym typeface="Arial"/>
              </a:rPr>
              <a:t>[</a:t>
            </a:r>
            <a:r>
              <a:rPr lang="en" sz="700" u="sng">
                <a:solidFill>
                  <a:srgbClr val="1A73E8"/>
                </a:solidFill>
                <a:latin typeface="Arial"/>
                <a:ea typeface="Arial"/>
                <a:cs typeface="Arial"/>
                <a:sym typeface="Arial"/>
                <a:hlinkClick r:id="rId2">
                  <a:extLst>
                    <a:ext uri="{A12FA001-AC4F-418D-AE19-62706E023703}">
                      <ahyp:hlinkClr val="tx"/>
                    </a:ext>
                  </a:extLst>
                </a:hlinkClick>
              </a:rPr>
              <a:t>link</a:t>
            </a:r>
            <a:r>
              <a:rPr lang="en" sz="700">
                <a:solidFill>
                  <a:srgbClr val="3C4043"/>
                </a:solidFill>
                <a:latin typeface="Arial"/>
                <a:ea typeface="Arial"/>
                <a:cs typeface="Arial"/>
                <a:sym typeface="Arial"/>
              </a:rPr>
              <a:t>]</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Bottom-up model adds up 127K paid licenses and $13.5M revenue as compared to 502K paid licenses and $52M in tops-down target. </a:t>
            </a:r>
            <a:r>
              <a:rPr lang="en" sz="700" u="sng">
                <a:solidFill>
                  <a:srgbClr val="1A73E8"/>
                </a:solidFill>
                <a:latin typeface="Arial"/>
                <a:ea typeface="Arial"/>
                <a:cs typeface="Arial"/>
                <a:sym typeface="Arial"/>
                <a:hlinkClick r:id="rId3">
                  <a:extLst>
                    <a:ext uri="{A12FA001-AC4F-418D-AE19-62706E023703}">
                      <ahyp:hlinkClr val="tx"/>
                    </a:ext>
                  </a:extLst>
                </a:hlinkClick>
              </a:rPr>
              <a:t>Project Jasmine</a:t>
            </a:r>
            <a:r>
              <a:rPr lang="en" sz="700">
                <a:solidFill>
                  <a:srgbClr val="3C4043"/>
                </a:solidFill>
                <a:latin typeface="Arial"/>
                <a:ea typeface="Arial"/>
                <a:cs typeface="Arial"/>
                <a:sym typeface="Arial"/>
              </a:rPr>
              <a:t> in place to accelerate Duet trajectory.</a:t>
            </a:r>
            <a:endParaRPr sz="700">
              <a:solidFill>
                <a:srgbClr val="3C4043"/>
              </a:solidFill>
              <a:latin typeface="Arial"/>
              <a:ea typeface="Arial"/>
              <a:cs typeface="Arial"/>
              <a:sym typeface="Arial"/>
            </a:endParaRPr>
          </a:p>
          <a:p>
            <a:pPr indent="0" lvl="0" marL="457200" rtl="0" algn="l">
              <a:lnSpc>
                <a:spcPct val="100000"/>
              </a:lnSpc>
              <a:spcBef>
                <a:spcPts val="0"/>
              </a:spcBef>
              <a:spcAft>
                <a:spcPts val="0"/>
              </a:spcAft>
              <a:buClr>
                <a:schemeClr val="dk1"/>
              </a:buClr>
              <a:buSzPts val="1100"/>
              <a:buFont typeface="Arial"/>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Duet revenue currently coming in primarily through Existing customers, testing add-on capability in sign-up flow next week</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5% of licenses in January came from new core SKU customers, which is expected to increase</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Trial-to-paid rate high at 76%, likely due to trials primarily coming from customers with high intent</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Duet only offered ad add-on to existing customers that already have billing established, leading to high conversion [looking into better trial-to-paid benchmarks]</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Product team also closely tracking engagement in go/duet-product-dash</a:t>
            </a:r>
            <a:endParaRPr sz="700">
              <a:solidFill>
                <a:srgbClr val="3C4043"/>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1" name="Google Shape;225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9" name="Google Shape;226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0" name="Google Shape;228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3" name="Google Shape;229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5" name="Google Shape;230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7" name="Google Shape;231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1" name="Google Shape;233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9" name="Google Shape;16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5" name="Google Shape;16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Commentary:</a:t>
            </a:r>
            <a:endParaRPr sz="1000">
              <a:solidFill>
                <a:schemeClr val="dk1"/>
              </a:solidFill>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We’re on track for Total Online+Hybrid Revenue target </a:t>
            </a:r>
            <a:r>
              <a:rPr lang="en" sz="1000">
                <a:solidFill>
                  <a:schemeClr val="dk1"/>
                </a:solidFill>
                <a:latin typeface="Arial"/>
                <a:ea typeface="Arial"/>
                <a:cs typeface="Arial"/>
                <a:sym typeface="Arial"/>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Sales Ops took the revenue targets MZ gave them and pushed to back half of the year→ which spells some concern for H2</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Supporting Analysis from Max: New In Year Revenue is ramping at model, seeing more spend per conversion for most regions. Those conversions have all year to contribute to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Outsized trial signups for AI in Q4, showing lower conversions than historic averages</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Absolute numbers of conversions are going up, just the rates are down (up 7% YoY compared to 38% on FTs)</a:t>
            </a:r>
            <a:endParaRPr sz="10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8" name="Google Shape;16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JAPAC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Conversions Overall: Plan for whole year is everyones plan was 20-30%, whereas </a:t>
            </a:r>
            <a:endParaRPr sz="10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0" name="Google Shape;16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H2 revenue drive: panel</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Engagement rates at 30%-&gt; check with Rustam </a:t>
            </a:r>
            <a:endParaRPr sz="700">
              <a:solidFill>
                <a:srgbClr val="3C4043"/>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2" name="Google Shape;169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00000"/>
              </a:lnSpc>
              <a:spcBef>
                <a:spcPts val="0"/>
              </a:spcBef>
              <a:spcAft>
                <a:spcPts val="0"/>
              </a:spcAft>
              <a:buClr>
                <a:srgbClr val="3C4043"/>
              </a:buClr>
              <a:buSzPts val="700"/>
              <a:buFont typeface="Arial"/>
              <a:buChar char="●"/>
            </a:pPr>
            <a:r>
              <a:t/>
            </a:r>
            <a:endParaRPr sz="700">
              <a:solidFill>
                <a:srgbClr val="3C4043"/>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8" name="Shape 8"/>
        <p:cNvGrpSpPr/>
        <p:nvPr/>
      </p:nvGrpSpPr>
      <p:grpSpPr>
        <a:xfrm>
          <a:off x="0" y="0"/>
          <a:ext cx="0" cy="0"/>
          <a:chOff x="0" y="0"/>
          <a:chExt cx="0" cy="0"/>
        </a:xfrm>
      </p:grpSpPr>
      <p:sp>
        <p:nvSpPr>
          <p:cNvPr id="9" name="Google Shape;9;p49"/>
          <p:cNvSpPr txBox="1"/>
          <p:nvPr>
            <p:ph type="title"/>
          </p:nvPr>
        </p:nvSpPr>
        <p:spPr>
          <a:xfrm>
            <a:off x="457200" y="1536250"/>
            <a:ext cx="5459100" cy="2069400"/>
          </a:xfrm>
          <a:prstGeom prst="rect">
            <a:avLst/>
          </a:prstGeom>
          <a:noFill/>
          <a:ln>
            <a:noFill/>
          </a:ln>
        </p:spPr>
        <p:txBody>
          <a:bodyPr anchorCtr="0" anchor="ctr" bIns="0" lIns="0" spcFirstLastPara="1" rIns="91425"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pic>
        <p:nvPicPr>
          <p:cNvPr id="10" name="Google Shape;10;p49"/>
          <p:cNvPicPr preferRelativeResize="0"/>
          <p:nvPr/>
        </p:nvPicPr>
        <p:blipFill rotWithShape="1">
          <a:blip r:embed="rId2">
            <a:alphaModFix/>
          </a:blip>
          <a:srcRect b="0" l="0" r="0" t="0"/>
          <a:stretch/>
        </p:blipFill>
        <p:spPr>
          <a:xfrm>
            <a:off x="457194" y="460254"/>
            <a:ext cx="1370957" cy="260621"/>
          </a:xfrm>
          <a:prstGeom prst="rect">
            <a:avLst/>
          </a:prstGeom>
          <a:noFill/>
          <a:ln>
            <a:noFill/>
          </a:ln>
        </p:spPr>
      </p:pic>
      <p:sp>
        <p:nvSpPr>
          <p:cNvPr id="11" name="Google Shape;11;p49"/>
          <p:cNvSpPr txBox="1"/>
          <p:nvPr>
            <p:ph idx="1" type="subTitle"/>
          </p:nvPr>
        </p:nvSpPr>
        <p:spPr>
          <a:xfrm>
            <a:off x="455725" y="3688350"/>
            <a:ext cx="2004000" cy="9996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000"/>
              <a:buNone/>
              <a:defRPr sz="1200"/>
            </a:lvl1pPr>
            <a:lvl2pPr lvl="1" algn="l">
              <a:lnSpc>
                <a:spcPct val="115000"/>
              </a:lnSpc>
              <a:spcBef>
                <a:spcPts val="0"/>
              </a:spcBef>
              <a:spcAft>
                <a:spcPts val="0"/>
              </a:spcAft>
              <a:buSzPts val="1000"/>
              <a:buNone/>
              <a:defRPr sz="1200"/>
            </a:lvl2pPr>
            <a:lvl3pPr lvl="2" algn="l">
              <a:lnSpc>
                <a:spcPct val="115000"/>
              </a:lnSpc>
              <a:spcBef>
                <a:spcPts val="0"/>
              </a:spcBef>
              <a:spcAft>
                <a:spcPts val="0"/>
              </a:spcAft>
              <a:buSzPts val="1000"/>
              <a:buNone/>
              <a:defRPr sz="1200"/>
            </a:lvl3pPr>
            <a:lvl4pPr lvl="3" algn="l">
              <a:lnSpc>
                <a:spcPct val="115000"/>
              </a:lnSpc>
              <a:spcBef>
                <a:spcPts val="0"/>
              </a:spcBef>
              <a:spcAft>
                <a:spcPts val="0"/>
              </a:spcAft>
              <a:buSzPts val="1000"/>
              <a:buNone/>
              <a:defRPr sz="1200"/>
            </a:lvl4pPr>
            <a:lvl5pPr lvl="4" algn="l">
              <a:lnSpc>
                <a:spcPct val="115000"/>
              </a:lnSpc>
              <a:spcBef>
                <a:spcPts val="0"/>
              </a:spcBef>
              <a:spcAft>
                <a:spcPts val="0"/>
              </a:spcAft>
              <a:buSzPts val="1000"/>
              <a:buNone/>
              <a:defRPr sz="1200"/>
            </a:lvl5pPr>
            <a:lvl6pPr lvl="5" algn="l">
              <a:lnSpc>
                <a:spcPct val="115000"/>
              </a:lnSpc>
              <a:spcBef>
                <a:spcPts val="0"/>
              </a:spcBef>
              <a:spcAft>
                <a:spcPts val="0"/>
              </a:spcAft>
              <a:buSzPts val="1000"/>
              <a:buNone/>
              <a:defRPr sz="1200"/>
            </a:lvl6pPr>
            <a:lvl7pPr lvl="6" algn="l">
              <a:lnSpc>
                <a:spcPct val="115000"/>
              </a:lnSpc>
              <a:spcBef>
                <a:spcPts val="0"/>
              </a:spcBef>
              <a:spcAft>
                <a:spcPts val="0"/>
              </a:spcAft>
              <a:buSzPts val="1000"/>
              <a:buNone/>
              <a:defRPr sz="1200"/>
            </a:lvl7pPr>
            <a:lvl8pPr lvl="7" algn="l">
              <a:lnSpc>
                <a:spcPct val="115000"/>
              </a:lnSpc>
              <a:spcBef>
                <a:spcPts val="0"/>
              </a:spcBef>
              <a:spcAft>
                <a:spcPts val="0"/>
              </a:spcAft>
              <a:buSzPts val="1000"/>
              <a:buNone/>
              <a:defRPr sz="1200"/>
            </a:lvl8pPr>
            <a:lvl9pPr lvl="8" algn="l">
              <a:lnSpc>
                <a:spcPct val="115000"/>
              </a:lnSpc>
              <a:spcBef>
                <a:spcPts val="0"/>
              </a:spcBef>
              <a:spcAft>
                <a:spcPts val="0"/>
              </a:spcAft>
              <a:buSzPts val="1000"/>
              <a:buNone/>
              <a:defRPr sz="1200"/>
            </a:lvl9pPr>
          </a:lstStyle>
          <a:p/>
        </p:txBody>
      </p:sp>
      <p:sp>
        <p:nvSpPr>
          <p:cNvPr id="12" name="Google Shape;12;p4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56" name="Shape 56"/>
        <p:cNvGrpSpPr/>
        <p:nvPr/>
      </p:nvGrpSpPr>
      <p:grpSpPr>
        <a:xfrm>
          <a:off x="0" y="0"/>
          <a:ext cx="0" cy="0"/>
          <a:chOff x="0" y="0"/>
          <a:chExt cx="0" cy="0"/>
        </a:xfrm>
      </p:grpSpPr>
      <p:sp>
        <p:nvSpPr>
          <p:cNvPr id="57" name="Google Shape;57;p68"/>
          <p:cNvSpPr txBox="1"/>
          <p:nvPr>
            <p:ph type="title"/>
          </p:nvPr>
        </p:nvSpPr>
        <p:spPr>
          <a:xfrm>
            <a:off x="457200" y="1536250"/>
            <a:ext cx="6153900" cy="2075700"/>
          </a:xfrm>
          <a:prstGeom prst="rect">
            <a:avLst/>
          </a:prstGeom>
          <a:noFill/>
          <a:ln>
            <a:noFill/>
          </a:ln>
        </p:spPr>
        <p:txBody>
          <a:bodyPr anchorCtr="0" anchor="b" bIns="0" lIns="0" spcFirstLastPara="1" rIns="91425" wrap="square" tIns="0">
            <a:noAutofit/>
          </a:bodyPr>
          <a:lstStyle>
            <a:lvl1pPr lvl="0" algn="l">
              <a:lnSpc>
                <a:spcPct val="125000"/>
              </a:lnSpc>
              <a:spcBef>
                <a:spcPts val="0"/>
              </a:spcBef>
              <a:spcAft>
                <a:spcPts val="0"/>
              </a:spcAft>
              <a:buSzPts val="2400"/>
              <a:buNone/>
              <a:defRPr sz="2400">
                <a:latin typeface="Arial"/>
                <a:ea typeface="Arial"/>
                <a:cs typeface="Arial"/>
                <a:sym typeface="Arial"/>
              </a:defRPr>
            </a:lvl1pPr>
            <a:lvl2pPr lvl="1" algn="l">
              <a:lnSpc>
                <a:spcPct val="125000"/>
              </a:lnSpc>
              <a:spcBef>
                <a:spcPts val="1000"/>
              </a:spcBef>
              <a:spcAft>
                <a:spcPts val="0"/>
              </a:spcAft>
              <a:buSzPts val="2400"/>
              <a:buNone/>
              <a:defRPr sz="2400">
                <a:latin typeface="Arial"/>
                <a:ea typeface="Arial"/>
                <a:cs typeface="Arial"/>
                <a:sym typeface="Arial"/>
              </a:defRPr>
            </a:lvl2pPr>
            <a:lvl3pPr lvl="2" algn="l">
              <a:lnSpc>
                <a:spcPct val="125000"/>
              </a:lnSpc>
              <a:spcBef>
                <a:spcPts val="1000"/>
              </a:spcBef>
              <a:spcAft>
                <a:spcPts val="0"/>
              </a:spcAft>
              <a:buSzPts val="2400"/>
              <a:buNone/>
              <a:defRPr sz="2400">
                <a:latin typeface="Arial"/>
                <a:ea typeface="Arial"/>
                <a:cs typeface="Arial"/>
                <a:sym typeface="Arial"/>
              </a:defRPr>
            </a:lvl3pPr>
            <a:lvl4pPr lvl="3" algn="l">
              <a:lnSpc>
                <a:spcPct val="125000"/>
              </a:lnSpc>
              <a:spcBef>
                <a:spcPts val="1000"/>
              </a:spcBef>
              <a:spcAft>
                <a:spcPts val="0"/>
              </a:spcAft>
              <a:buSzPts val="2400"/>
              <a:buNone/>
              <a:defRPr sz="2400">
                <a:latin typeface="Arial"/>
                <a:ea typeface="Arial"/>
                <a:cs typeface="Arial"/>
                <a:sym typeface="Arial"/>
              </a:defRPr>
            </a:lvl4pPr>
            <a:lvl5pPr lvl="4" algn="l">
              <a:lnSpc>
                <a:spcPct val="125000"/>
              </a:lnSpc>
              <a:spcBef>
                <a:spcPts val="1000"/>
              </a:spcBef>
              <a:spcAft>
                <a:spcPts val="0"/>
              </a:spcAft>
              <a:buSzPts val="2400"/>
              <a:buNone/>
              <a:defRPr sz="2400">
                <a:latin typeface="Arial"/>
                <a:ea typeface="Arial"/>
                <a:cs typeface="Arial"/>
                <a:sym typeface="Arial"/>
              </a:defRPr>
            </a:lvl5pPr>
            <a:lvl6pPr lvl="5" algn="l">
              <a:lnSpc>
                <a:spcPct val="125000"/>
              </a:lnSpc>
              <a:spcBef>
                <a:spcPts val="1000"/>
              </a:spcBef>
              <a:spcAft>
                <a:spcPts val="0"/>
              </a:spcAft>
              <a:buSzPts val="2400"/>
              <a:buNone/>
              <a:defRPr sz="2400">
                <a:latin typeface="Arial"/>
                <a:ea typeface="Arial"/>
                <a:cs typeface="Arial"/>
                <a:sym typeface="Arial"/>
              </a:defRPr>
            </a:lvl6pPr>
            <a:lvl7pPr lvl="6" algn="l">
              <a:lnSpc>
                <a:spcPct val="125000"/>
              </a:lnSpc>
              <a:spcBef>
                <a:spcPts val="1000"/>
              </a:spcBef>
              <a:spcAft>
                <a:spcPts val="0"/>
              </a:spcAft>
              <a:buSzPts val="2400"/>
              <a:buNone/>
              <a:defRPr sz="2400">
                <a:latin typeface="Arial"/>
                <a:ea typeface="Arial"/>
                <a:cs typeface="Arial"/>
                <a:sym typeface="Arial"/>
              </a:defRPr>
            </a:lvl7pPr>
            <a:lvl8pPr lvl="7" algn="l">
              <a:lnSpc>
                <a:spcPct val="125000"/>
              </a:lnSpc>
              <a:spcBef>
                <a:spcPts val="1000"/>
              </a:spcBef>
              <a:spcAft>
                <a:spcPts val="0"/>
              </a:spcAft>
              <a:buSzPts val="2400"/>
              <a:buNone/>
              <a:defRPr sz="2400">
                <a:latin typeface="Arial"/>
                <a:ea typeface="Arial"/>
                <a:cs typeface="Arial"/>
                <a:sym typeface="Arial"/>
              </a:defRPr>
            </a:lvl8pPr>
            <a:lvl9pPr lvl="8" algn="l">
              <a:lnSpc>
                <a:spcPct val="125000"/>
              </a:lnSpc>
              <a:spcBef>
                <a:spcPts val="1000"/>
              </a:spcBef>
              <a:spcAft>
                <a:spcPts val="1000"/>
              </a:spcAft>
              <a:buSzPts val="2400"/>
              <a:buNone/>
              <a:defRPr sz="2400">
                <a:latin typeface="Arial"/>
                <a:ea typeface="Arial"/>
                <a:cs typeface="Arial"/>
                <a:sym typeface="Arial"/>
              </a:defRPr>
            </a:lvl9pPr>
          </a:lstStyle>
          <a:p/>
        </p:txBody>
      </p:sp>
      <p:pic>
        <p:nvPicPr>
          <p:cNvPr id="58" name="Google Shape;58;p68"/>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9" name="Google Shape;59;p68"/>
          <p:cNvSpPr txBox="1"/>
          <p:nvPr>
            <p:ph idx="1" type="subTitle"/>
          </p:nvPr>
        </p:nvSpPr>
        <p:spPr>
          <a:xfrm>
            <a:off x="457200" y="3688250"/>
            <a:ext cx="4076700" cy="999600"/>
          </a:xfrm>
          <a:prstGeom prst="rect">
            <a:avLst/>
          </a:prstGeom>
          <a:noFill/>
          <a:ln>
            <a:noFill/>
          </a:ln>
        </p:spPr>
        <p:txBody>
          <a:bodyPr anchorCtr="0" anchor="t" bIns="0" lIns="0" spcFirstLastPara="1" rIns="91425" wrap="square" tIns="0">
            <a:noAutofit/>
          </a:bodyPr>
          <a:lstStyle>
            <a:lvl1pPr lvl="0" algn="l">
              <a:lnSpc>
                <a:spcPct val="150000"/>
              </a:lnSpc>
              <a:spcBef>
                <a:spcPts val="0"/>
              </a:spcBef>
              <a:spcAft>
                <a:spcPts val="0"/>
              </a:spcAft>
              <a:buSzPts val="1000"/>
              <a:buNone/>
              <a:defRPr/>
            </a:lvl1pPr>
            <a:lvl2pPr lvl="1" algn="l">
              <a:lnSpc>
                <a:spcPct val="150000"/>
              </a:lnSpc>
              <a:spcBef>
                <a:spcPts val="0"/>
              </a:spcBef>
              <a:spcAft>
                <a:spcPts val="0"/>
              </a:spcAft>
              <a:buSzPts val="1000"/>
              <a:buNone/>
              <a:defRPr/>
            </a:lvl2pPr>
            <a:lvl3pPr lvl="2" algn="l">
              <a:lnSpc>
                <a:spcPct val="150000"/>
              </a:lnSpc>
              <a:spcBef>
                <a:spcPts val="0"/>
              </a:spcBef>
              <a:spcAft>
                <a:spcPts val="0"/>
              </a:spcAft>
              <a:buSzPts val="1000"/>
              <a:buNone/>
              <a:defRPr/>
            </a:lvl3pPr>
            <a:lvl4pPr lvl="3" algn="l">
              <a:lnSpc>
                <a:spcPct val="150000"/>
              </a:lnSpc>
              <a:spcBef>
                <a:spcPts val="0"/>
              </a:spcBef>
              <a:spcAft>
                <a:spcPts val="0"/>
              </a:spcAft>
              <a:buSzPts val="1000"/>
              <a:buNone/>
              <a:defRPr/>
            </a:lvl4pPr>
            <a:lvl5pPr lvl="4" algn="l">
              <a:lnSpc>
                <a:spcPct val="150000"/>
              </a:lnSpc>
              <a:spcBef>
                <a:spcPts val="0"/>
              </a:spcBef>
              <a:spcAft>
                <a:spcPts val="0"/>
              </a:spcAft>
              <a:buSzPts val="1000"/>
              <a:buNone/>
              <a:defRPr/>
            </a:lvl5pPr>
            <a:lvl6pPr lvl="5" algn="l">
              <a:lnSpc>
                <a:spcPct val="150000"/>
              </a:lnSpc>
              <a:spcBef>
                <a:spcPts val="0"/>
              </a:spcBef>
              <a:spcAft>
                <a:spcPts val="0"/>
              </a:spcAft>
              <a:buSzPts val="1000"/>
              <a:buNone/>
              <a:defRPr/>
            </a:lvl6pPr>
            <a:lvl7pPr lvl="6" algn="l">
              <a:lnSpc>
                <a:spcPct val="150000"/>
              </a:lnSpc>
              <a:spcBef>
                <a:spcPts val="0"/>
              </a:spcBef>
              <a:spcAft>
                <a:spcPts val="0"/>
              </a:spcAft>
              <a:buSzPts val="1000"/>
              <a:buNone/>
              <a:defRPr/>
            </a:lvl7pPr>
            <a:lvl8pPr lvl="7" algn="l">
              <a:lnSpc>
                <a:spcPct val="150000"/>
              </a:lnSpc>
              <a:spcBef>
                <a:spcPts val="0"/>
              </a:spcBef>
              <a:spcAft>
                <a:spcPts val="0"/>
              </a:spcAft>
              <a:buSzPts val="1000"/>
              <a:buNone/>
              <a:defRPr/>
            </a:lvl8pPr>
            <a:lvl9pPr lvl="8" algn="l">
              <a:lnSpc>
                <a:spcPct val="150000"/>
              </a:lnSpc>
              <a:spcBef>
                <a:spcPts val="0"/>
              </a:spcBef>
              <a:spcAft>
                <a:spcPts val="0"/>
              </a:spcAft>
              <a:buSzPts val="1000"/>
              <a:buNone/>
              <a:defRPr/>
            </a:lvl9pPr>
          </a:lstStyle>
          <a:p/>
        </p:txBody>
      </p:sp>
      <p:sp>
        <p:nvSpPr>
          <p:cNvPr id="60" name="Google Shape;60;p6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Blue">
  <p:cSld name="CUSTOM_3_1_1_1_1_1_1_1_1_1_1_1_1">
    <p:bg>
      <p:bgPr>
        <a:solidFill>
          <a:schemeClr val="accent1"/>
        </a:solidFill>
      </p:bgPr>
    </p:bg>
    <p:spTree>
      <p:nvGrpSpPr>
        <p:cNvPr id="876" name="Shape 876"/>
        <p:cNvGrpSpPr/>
        <p:nvPr/>
      </p:nvGrpSpPr>
      <p:grpSpPr>
        <a:xfrm>
          <a:off x="0" y="0"/>
          <a:ext cx="0" cy="0"/>
          <a:chOff x="0" y="0"/>
          <a:chExt cx="0" cy="0"/>
        </a:xfrm>
      </p:grpSpPr>
      <p:sp>
        <p:nvSpPr>
          <p:cNvPr id="877" name="Google Shape;877;p158"/>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878" name="Google Shape;878;p158"/>
          <p:cNvGrpSpPr/>
          <p:nvPr/>
        </p:nvGrpSpPr>
        <p:grpSpPr>
          <a:xfrm>
            <a:off x="8469122" y="4803781"/>
            <a:ext cx="420491" cy="137010"/>
            <a:chOff x="0" y="0"/>
            <a:chExt cx="2077525" cy="676925"/>
          </a:xfrm>
        </p:grpSpPr>
        <p:sp>
          <p:nvSpPr>
            <p:cNvPr id="879" name="Google Shape;879;p1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0" name="Google Shape;880;p1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1" name="Google Shape;881;p1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2" name="Google Shape;882;p1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1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1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85" name="Google Shape;885;p15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Red">
  <p:cSld name="CUSTOM_3_1_1_1_1_1_1_1_1_1_1_1_2">
    <p:bg>
      <p:bgPr>
        <a:solidFill>
          <a:schemeClr val="accent2"/>
        </a:solidFill>
      </p:bgPr>
    </p:bg>
    <p:spTree>
      <p:nvGrpSpPr>
        <p:cNvPr id="886" name="Shape 886"/>
        <p:cNvGrpSpPr/>
        <p:nvPr/>
      </p:nvGrpSpPr>
      <p:grpSpPr>
        <a:xfrm>
          <a:off x="0" y="0"/>
          <a:ext cx="0" cy="0"/>
          <a:chOff x="0" y="0"/>
          <a:chExt cx="0" cy="0"/>
        </a:xfrm>
      </p:grpSpPr>
      <p:sp>
        <p:nvSpPr>
          <p:cNvPr id="887" name="Google Shape;887;p159"/>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888" name="Google Shape;888;p159"/>
          <p:cNvGrpSpPr/>
          <p:nvPr/>
        </p:nvGrpSpPr>
        <p:grpSpPr>
          <a:xfrm>
            <a:off x="8469122" y="4803781"/>
            <a:ext cx="420491" cy="137010"/>
            <a:chOff x="0" y="0"/>
            <a:chExt cx="2077525" cy="676925"/>
          </a:xfrm>
        </p:grpSpPr>
        <p:sp>
          <p:nvSpPr>
            <p:cNvPr id="889" name="Google Shape;889;p1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1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1" name="Google Shape;891;p1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2" name="Google Shape;892;p1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3" name="Google Shape;893;p1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4" name="Google Shape;894;p1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95" name="Google Shape;895;p15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Yellow">
  <p:cSld name="CUSTOM_3_1_1_1_1_1_1_1_1_1_1_1_1_1">
    <p:bg>
      <p:bgPr>
        <a:solidFill>
          <a:schemeClr val="accent3"/>
        </a:solidFill>
      </p:bgPr>
    </p:bg>
    <p:spTree>
      <p:nvGrpSpPr>
        <p:cNvPr id="896" name="Shape 896"/>
        <p:cNvGrpSpPr/>
        <p:nvPr/>
      </p:nvGrpSpPr>
      <p:grpSpPr>
        <a:xfrm>
          <a:off x="0" y="0"/>
          <a:ext cx="0" cy="0"/>
          <a:chOff x="0" y="0"/>
          <a:chExt cx="0" cy="0"/>
        </a:xfrm>
      </p:grpSpPr>
      <p:sp>
        <p:nvSpPr>
          <p:cNvPr id="897" name="Google Shape;897;p160"/>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898" name="Google Shape;898;p160"/>
          <p:cNvGrpSpPr/>
          <p:nvPr/>
        </p:nvGrpSpPr>
        <p:grpSpPr>
          <a:xfrm>
            <a:off x="8469122" y="4803781"/>
            <a:ext cx="420491" cy="137010"/>
            <a:chOff x="0" y="0"/>
            <a:chExt cx="2077525" cy="676925"/>
          </a:xfrm>
        </p:grpSpPr>
        <p:sp>
          <p:nvSpPr>
            <p:cNvPr id="899" name="Google Shape;899;p1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0" name="Google Shape;900;p1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1" name="Google Shape;901;p1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2" name="Google Shape;902;p1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3" name="Google Shape;903;p1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1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05" name="Google Shape;905;p16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een">
  <p:cSld name="CUSTOM_3_1_1_1_1_1_1_1_1_1_1_1_3">
    <p:bg>
      <p:bgPr>
        <a:solidFill>
          <a:schemeClr val="accent4"/>
        </a:solidFill>
      </p:bgPr>
    </p:bg>
    <p:spTree>
      <p:nvGrpSpPr>
        <p:cNvPr id="906" name="Shape 906"/>
        <p:cNvGrpSpPr/>
        <p:nvPr/>
      </p:nvGrpSpPr>
      <p:grpSpPr>
        <a:xfrm>
          <a:off x="0" y="0"/>
          <a:ext cx="0" cy="0"/>
          <a:chOff x="0" y="0"/>
          <a:chExt cx="0" cy="0"/>
        </a:xfrm>
      </p:grpSpPr>
      <p:sp>
        <p:nvSpPr>
          <p:cNvPr id="907" name="Google Shape;907;p161"/>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08" name="Google Shape;908;p161"/>
          <p:cNvGrpSpPr/>
          <p:nvPr/>
        </p:nvGrpSpPr>
        <p:grpSpPr>
          <a:xfrm>
            <a:off x="8469122" y="4803781"/>
            <a:ext cx="420491" cy="137010"/>
            <a:chOff x="0" y="0"/>
            <a:chExt cx="2077525" cy="676925"/>
          </a:xfrm>
        </p:grpSpPr>
        <p:sp>
          <p:nvSpPr>
            <p:cNvPr id="909" name="Google Shape;909;p1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0" name="Google Shape;910;p1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1" name="Google Shape;911;p1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2" name="Google Shape;912;p1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3" name="Google Shape;913;p1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4" name="Google Shape;914;p1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5" name="Google Shape;915;p16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ay">
  <p:cSld name="CUSTOM_3_1_1_1_1_1_1_1_1_1_1_1_1_2">
    <p:bg>
      <p:bgPr>
        <a:solidFill>
          <a:srgbClr val="9AA0A6"/>
        </a:solidFill>
      </p:bgPr>
    </p:bg>
    <p:spTree>
      <p:nvGrpSpPr>
        <p:cNvPr id="916" name="Shape 916"/>
        <p:cNvGrpSpPr/>
        <p:nvPr/>
      </p:nvGrpSpPr>
      <p:grpSpPr>
        <a:xfrm>
          <a:off x="0" y="0"/>
          <a:ext cx="0" cy="0"/>
          <a:chOff x="0" y="0"/>
          <a:chExt cx="0" cy="0"/>
        </a:xfrm>
      </p:grpSpPr>
      <p:sp>
        <p:nvSpPr>
          <p:cNvPr id="917" name="Google Shape;917;p162"/>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18" name="Google Shape;918;p162"/>
          <p:cNvGrpSpPr/>
          <p:nvPr/>
        </p:nvGrpSpPr>
        <p:grpSpPr>
          <a:xfrm>
            <a:off x="8469122" y="4803781"/>
            <a:ext cx="420491" cy="137010"/>
            <a:chOff x="0" y="0"/>
            <a:chExt cx="2077525" cy="676925"/>
          </a:xfrm>
        </p:grpSpPr>
        <p:sp>
          <p:nvSpPr>
            <p:cNvPr id="919" name="Google Shape;919;p1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1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1" name="Google Shape;921;p1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2" name="Google Shape;922;p1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3" name="Google Shape;923;p1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4" name="Google Shape;924;p1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5" name="Google Shape;925;p16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Orange">
  <p:cSld name="CUSTOM_3_1_1_1_1_1_1_1_1_1_1_1_2_1">
    <p:bg>
      <p:bgPr>
        <a:solidFill>
          <a:srgbClr val="FA7B17"/>
        </a:solidFill>
      </p:bgPr>
    </p:bg>
    <p:spTree>
      <p:nvGrpSpPr>
        <p:cNvPr id="926" name="Shape 926"/>
        <p:cNvGrpSpPr/>
        <p:nvPr/>
      </p:nvGrpSpPr>
      <p:grpSpPr>
        <a:xfrm>
          <a:off x="0" y="0"/>
          <a:ext cx="0" cy="0"/>
          <a:chOff x="0" y="0"/>
          <a:chExt cx="0" cy="0"/>
        </a:xfrm>
      </p:grpSpPr>
      <p:sp>
        <p:nvSpPr>
          <p:cNvPr id="927" name="Google Shape;927;p163"/>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28" name="Google Shape;928;p163"/>
          <p:cNvGrpSpPr/>
          <p:nvPr/>
        </p:nvGrpSpPr>
        <p:grpSpPr>
          <a:xfrm>
            <a:off x="8469122" y="4803781"/>
            <a:ext cx="420491" cy="137010"/>
            <a:chOff x="0" y="0"/>
            <a:chExt cx="2077525" cy="676925"/>
          </a:xfrm>
        </p:grpSpPr>
        <p:sp>
          <p:nvSpPr>
            <p:cNvPr id="929" name="Google Shape;929;p1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0" name="Google Shape;930;p1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1" name="Google Shape;931;p1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2" name="Google Shape;932;p1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3" name="Google Shape;933;p1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4" name="Google Shape;934;p1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35" name="Google Shape;935;p16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Cyan">
  <p:cSld name="CUSTOM_3_1_1_1_1_1_1_1_1_1_1_1_1_1_1">
    <p:bg>
      <p:bgPr>
        <a:solidFill>
          <a:srgbClr val="24C1E0"/>
        </a:solidFill>
      </p:bgPr>
    </p:bg>
    <p:spTree>
      <p:nvGrpSpPr>
        <p:cNvPr id="936" name="Shape 936"/>
        <p:cNvGrpSpPr/>
        <p:nvPr/>
      </p:nvGrpSpPr>
      <p:grpSpPr>
        <a:xfrm>
          <a:off x="0" y="0"/>
          <a:ext cx="0" cy="0"/>
          <a:chOff x="0" y="0"/>
          <a:chExt cx="0" cy="0"/>
        </a:xfrm>
      </p:grpSpPr>
      <p:sp>
        <p:nvSpPr>
          <p:cNvPr id="937" name="Google Shape;937;p164"/>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38" name="Google Shape;938;p164"/>
          <p:cNvGrpSpPr/>
          <p:nvPr/>
        </p:nvGrpSpPr>
        <p:grpSpPr>
          <a:xfrm>
            <a:off x="8469122" y="4803781"/>
            <a:ext cx="420491" cy="137010"/>
            <a:chOff x="0" y="0"/>
            <a:chExt cx="2077525" cy="676925"/>
          </a:xfrm>
        </p:grpSpPr>
        <p:sp>
          <p:nvSpPr>
            <p:cNvPr id="939" name="Google Shape;939;p1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0" name="Google Shape;940;p1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1" name="Google Shape;941;p1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2" name="Google Shape;942;p1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3" name="Google Shape;943;p1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4" name="Google Shape;944;p1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5" name="Google Shape;945;p16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ink">
  <p:cSld name="CUSTOM_3_1_1_1_1_1_1_1_1_1_1_1_1_1_1_1">
    <p:bg>
      <p:bgPr>
        <a:solidFill>
          <a:srgbClr val="F439A0"/>
        </a:solidFill>
      </p:bgPr>
    </p:bg>
    <p:spTree>
      <p:nvGrpSpPr>
        <p:cNvPr id="946" name="Shape 946"/>
        <p:cNvGrpSpPr/>
        <p:nvPr/>
      </p:nvGrpSpPr>
      <p:grpSpPr>
        <a:xfrm>
          <a:off x="0" y="0"/>
          <a:ext cx="0" cy="0"/>
          <a:chOff x="0" y="0"/>
          <a:chExt cx="0" cy="0"/>
        </a:xfrm>
      </p:grpSpPr>
      <p:sp>
        <p:nvSpPr>
          <p:cNvPr id="947" name="Google Shape;947;p165"/>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48" name="Google Shape;948;p165"/>
          <p:cNvGrpSpPr/>
          <p:nvPr/>
        </p:nvGrpSpPr>
        <p:grpSpPr>
          <a:xfrm>
            <a:off x="8469122" y="4803781"/>
            <a:ext cx="420491" cy="137010"/>
            <a:chOff x="0" y="0"/>
            <a:chExt cx="2077525" cy="676925"/>
          </a:xfrm>
        </p:grpSpPr>
        <p:sp>
          <p:nvSpPr>
            <p:cNvPr id="949" name="Google Shape;949;p1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0" name="Google Shape;950;p1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1" name="Google Shape;951;p1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2" name="Google Shape;952;p1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3" name="Google Shape;953;p1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4" name="Google Shape;954;p1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55" name="Google Shape;955;p16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urple">
  <p:cSld name="CUSTOM_3_1_1_1_1_1_1_1_1_1_1_1_1_1_1_1_1">
    <p:bg>
      <p:bgPr>
        <a:solidFill>
          <a:srgbClr val="A142F4"/>
        </a:solidFill>
      </p:bgPr>
    </p:bg>
    <p:spTree>
      <p:nvGrpSpPr>
        <p:cNvPr id="956" name="Shape 956"/>
        <p:cNvGrpSpPr/>
        <p:nvPr/>
      </p:nvGrpSpPr>
      <p:grpSpPr>
        <a:xfrm>
          <a:off x="0" y="0"/>
          <a:ext cx="0" cy="0"/>
          <a:chOff x="0" y="0"/>
          <a:chExt cx="0" cy="0"/>
        </a:xfrm>
      </p:grpSpPr>
      <p:sp>
        <p:nvSpPr>
          <p:cNvPr id="957" name="Google Shape;957;p166"/>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58" name="Google Shape;958;p166"/>
          <p:cNvGrpSpPr/>
          <p:nvPr/>
        </p:nvGrpSpPr>
        <p:grpSpPr>
          <a:xfrm>
            <a:off x="8469122" y="4803781"/>
            <a:ext cx="420491" cy="137010"/>
            <a:chOff x="0" y="0"/>
            <a:chExt cx="2077525" cy="676925"/>
          </a:xfrm>
        </p:grpSpPr>
        <p:sp>
          <p:nvSpPr>
            <p:cNvPr id="959" name="Google Shape;959;p1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0" name="Google Shape;960;p1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1" name="Google Shape;961;p1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2" name="Google Shape;962;p1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3" name="Google Shape;963;p1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4" name="Google Shape;964;p1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5" name="Google Shape;965;p16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Title Slide">
    <p:bg>
      <p:bgPr>
        <a:solidFill>
          <a:srgbClr val="FFFFFF"/>
        </a:solidFill>
      </p:bgPr>
    </p:bg>
    <p:spTree>
      <p:nvGrpSpPr>
        <p:cNvPr id="966" name="Shape 966"/>
        <p:cNvGrpSpPr/>
        <p:nvPr/>
      </p:nvGrpSpPr>
      <p:grpSpPr>
        <a:xfrm>
          <a:off x="0" y="0"/>
          <a:ext cx="0" cy="0"/>
          <a:chOff x="0" y="0"/>
          <a:chExt cx="0" cy="0"/>
        </a:xfrm>
      </p:grpSpPr>
      <p:grpSp>
        <p:nvGrpSpPr>
          <p:cNvPr id="967" name="Google Shape;967;p167"/>
          <p:cNvGrpSpPr/>
          <p:nvPr/>
        </p:nvGrpSpPr>
        <p:grpSpPr>
          <a:xfrm>
            <a:off x="8469122" y="4803781"/>
            <a:ext cx="420491" cy="137010"/>
            <a:chOff x="0" y="0"/>
            <a:chExt cx="2077525" cy="676925"/>
          </a:xfrm>
        </p:grpSpPr>
        <p:sp>
          <p:nvSpPr>
            <p:cNvPr id="968" name="Google Shape;968;p1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1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0" name="Google Shape;970;p1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1" name="Google Shape;971;p1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2" name="Google Shape;972;p1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3" name="Google Shape;973;p1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74" name="Google Shape;974;p16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61" name="Shape 61"/>
        <p:cNvGrpSpPr/>
        <p:nvPr/>
      </p:nvGrpSpPr>
      <p:grpSpPr>
        <a:xfrm>
          <a:off x="0" y="0"/>
          <a:ext cx="0" cy="0"/>
          <a:chOff x="0" y="0"/>
          <a:chExt cx="0" cy="0"/>
        </a:xfrm>
      </p:grpSpPr>
      <p:sp>
        <p:nvSpPr>
          <p:cNvPr id="62" name="Google Shape;62;p69"/>
          <p:cNvSpPr txBox="1"/>
          <p:nvPr>
            <p:ph type="title"/>
          </p:nvPr>
        </p:nvSpPr>
        <p:spPr>
          <a:xfrm>
            <a:off x="457200" y="1536250"/>
            <a:ext cx="2688300" cy="9966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1000"/>
              </a:spcBef>
              <a:spcAft>
                <a:spcPts val="0"/>
              </a:spcAft>
              <a:buSzPts val="1800"/>
              <a:buNone/>
              <a:defRPr sz="1800"/>
            </a:lvl2pPr>
            <a:lvl3pPr lvl="2" algn="l">
              <a:lnSpc>
                <a:spcPct val="115000"/>
              </a:lnSpc>
              <a:spcBef>
                <a:spcPts val="1000"/>
              </a:spcBef>
              <a:spcAft>
                <a:spcPts val="0"/>
              </a:spcAft>
              <a:buSzPts val="1800"/>
              <a:buNone/>
              <a:defRPr sz="1800"/>
            </a:lvl3pPr>
            <a:lvl4pPr lvl="3" algn="l">
              <a:lnSpc>
                <a:spcPct val="115000"/>
              </a:lnSpc>
              <a:spcBef>
                <a:spcPts val="1000"/>
              </a:spcBef>
              <a:spcAft>
                <a:spcPts val="0"/>
              </a:spcAft>
              <a:buSzPts val="1800"/>
              <a:buNone/>
              <a:defRPr sz="1800"/>
            </a:lvl4pPr>
            <a:lvl5pPr lvl="4" algn="l">
              <a:lnSpc>
                <a:spcPct val="115000"/>
              </a:lnSpc>
              <a:spcBef>
                <a:spcPts val="1000"/>
              </a:spcBef>
              <a:spcAft>
                <a:spcPts val="0"/>
              </a:spcAft>
              <a:buSzPts val="1800"/>
              <a:buNone/>
              <a:defRPr sz="1800"/>
            </a:lvl5pPr>
            <a:lvl6pPr lvl="5" algn="l">
              <a:lnSpc>
                <a:spcPct val="115000"/>
              </a:lnSpc>
              <a:spcBef>
                <a:spcPts val="1000"/>
              </a:spcBef>
              <a:spcAft>
                <a:spcPts val="0"/>
              </a:spcAft>
              <a:buSzPts val="1800"/>
              <a:buNone/>
              <a:defRPr sz="1800"/>
            </a:lvl6pPr>
            <a:lvl7pPr lvl="6" algn="l">
              <a:lnSpc>
                <a:spcPct val="115000"/>
              </a:lnSpc>
              <a:spcBef>
                <a:spcPts val="1000"/>
              </a:spcBef>
              <a:spcAft>
                <a:spcPts val="0"/>
              </a:spcAft>
              <a:buSzPts val="1800"/>
              <a:buNone/>
              <a:defRPr sz="1800"/>
            </a:lvl7pPr>
            <a:lvl8pPr lvl="7" algn="l">
              <a:lnSpc>
                <a:spcPct val="115000"/>
              </a:lnSpc>
              <a:spcBef>
                <a:spcPts val="1000"/>
              </a:spcBef>
              <a:spcAft>
                <a:spcPts val="0"/>
              </a:spcAft>
              <a:buSzPts val="1800"/>
              <a:buNone/>
              <a:defRPr sz="1800"/>
            </a:lvl8pPr>
            <a:lvl9pPr lvl="8" algn="l">
              <a:lnSpc>
                <a:spcPct val="115000"/>
              </a:lnSpc>
              <a:spcBef>
                <a:spcPts val="1000"/>
              </a:spcBef>
              <a:spcAft>
                <a:spcPts val="1000"/>
              </a:spcAft>
              <a:buSzPts val="1800"/>
              <a:buNone/>
              <a:defRPr sz="1800"/>
            </a:lvl9pPr>
          </a:lstStyle>
          <a:p/>
        </p:txBody>
      </p:sp>
      <p:sp>
        <p:nvSpPr>
          <p:cNvPr id="63" name="Google Shape;63;p69"/>
          <p:cNvSpPr txBox="1"/>
          <p:nvPr>
            <p:ph idx="1" type="body"/>
          </p:nvPr>
        </p:nvSpPr>
        <p:spPr>
          <a:xfrm>
            <a:off x="457200" y="2606050"/>
            <a:ext cx="2688300" cy="20820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64" name="Google Shape;64;p69"/>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65" name="Google Shape;65;p6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b_White" type="tx">
  <p:cSld name="TITLE_AND_BODY">
    <p:spTree>
      <p:nvGrpSpPr>
        <p:cNvPr id="975" name="Shape 975"/>
        <p:cNvGrpSpPr/>
        <p:nvPr/>
      </p:nvGrpSpPr>
      <p:grpSpPr>
        <a:xfrm>
          <a:off x="0" y="0"/>
          <a:ext cx="0" cy="0"/>
          <a:chOff x="0" y="0"/>
          <a:chExt cx="0" cy="0"/>
        </a:xfrm>
      </p:grpSpPr>
      <p:sp>
        <p:nvSpPr>
          <p:cNvPr id="976" name="Google Shape;976;p168"/>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grpSp>
        <p:nvGrpSpPr>
          <p:cNvPr id="977" name="Google Shape;977;p168"/>
          <p:cNvGrpSpPr/>
          <p:nvPr/>
        </p:nvGrpSpPr>
        <p:grpSpPr>
          <a:xfrm>
            <a:off x="8469122" y="4803781"/>
            <a:ext cx="420491" cy="137010"/>
            <a:chOff x="0" y="0"/>
            <a:chExt cx="2077525" cy="676925"/>
          </a:xfrm>
        </p:grpSpPr>
        <p:sp>
          <p:nvSpPr>
            <p:cNvPr id="978" name="Google Shape;978;p1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9" name="Google Shape;979;p1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1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1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2" name="Google Shape;982;p1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3" name="Google Shape;983;p1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84" name="Google Shape;984;p16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985" name="Google Shape;985;p168"/>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1pPr>
            <a:lvl2pPr lvl="1"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2pPr>
            <a:lvl3pPr lvl="2"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3pPr>
            <a:lvl4pPr lvl="3"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4pPr>
            <a:lvl5pPr lvl="4"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5pPr>
            <a:lvl6pPr lvl="5"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6pPr>
            <a:lvl7pPr lvl="6"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7pPr>
            <a:lvl8pPr lvl="7"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8pPr>
            <a:lvl9pPr lvl="8"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986" name="Shape 986"/>
        <p:cNvGrpSpPr/>
        <p:nvPr/>
      </p:nvGrpSpPr>
      <p:grpSpPr>
        <a:xfrm>
          <a:off x="0" y="0"/>
          <a:ext cx="0" cy="0"/>
          <a:chOff x="0" y="0"/>
          <a:chExt cx="0" cy="0"/>
        </a:xfrm>
      </p:grpSpPr>
      <p:sp>
        <p:nvSpPr>
          <p:cNvPr id="987" name="Google Shape;987;p169"/>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988" name="Google Shape;988;p169"/>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989" name="Google Shape;989;p16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990" name="Google Shape;990;p169"/>
          <p:cNvGrpSpPr/>
          <p:nvPr/>
        </p:nvGrpSpPr>
        <p:grpSpPr>
          <a:xfrm>
            <a:off x="8469122" y="4803781"/>
            <a:ext cx="420491" cy="137010"/>
            <a:chOff x="0" y="0"/>
            <a:chExt cx="2077525" cy="676925"/>
          </a:xfrm>
        </p:grpSpPr>
        <p:sp>
          <p:nvSpPr>
            <p:cNvPr id="991" name="Google Shape;991;p1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2" name="Google Shape;992;p1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3" name="Google Shape;993;p1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4" name="Google Shape;994;p1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1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6" name="Google Shape;996;p1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997" name="Shape 997"/>
        <p:cNvGrpSpPr/>
        <p:nvPr/>
      </p:nvGrpSpPr>
      <p:grpSpPr>
        <a:xfrm>
          <a:off x="0" y="0"/>
          <a:ext cx="0" cy="0"/>
          <a:chOff x="0" y="0"/>
          <a:chExt cx="0" cy="0"/>
        </a:xfrm>
      </p:grpSpPr>
      <p:sp>
        <p:nvSpPr>
          <p:cNvPr id="998" name="Google Shape;998;p170"/>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99" name="Google Shape;999;p170"/>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000" name="Google Shape;1000;p17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1001" name="Google Shape;1001;p170"/>
          <p:cNvGrpSpPr/>
          <p:nvPr/>
        </p:nvGrpSpPr>
        <p:grpSpPr>
          <a:xfrm>
            <a:off x="8469122" y="4803781"/>
            <a:ext cx="420491" cy="137010"/>
            <a:chOff x="0" y="0"/>
            <a:chExt cx="2077525" cy="676925"/>
          </a:xfrm>
        </p:grpSpPr>
        <p:sp>
          <p:nvSpPr>
            <p:cNvPr id="1002" name="Google Shape;1002;p1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3" name="Google Shape;1003;p1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1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08" name="Shape 1008"/>
        <p:cNvGrpSpPr/>
        <p:nvPr/>
      </p:nvGrpSpPr>
      <p:grpSpPr>
        <a:xfrm>
          <a:off x="0" y="0"/>
          <a:ext cx="0" cy="0"/>
          <a:chOff x="0" y="0"/>
          <a:chExt cx="0" cy="0"/>
        </a:xfrm>
      </p:grpSpPr>
      <p:grpSp>
        <p:nvGrpSpPr>
          <p:cNvPr id="1009" name="Google Shape;1009;p171"/>
          <p:cNvGrpSpPr/>
          <p:nvPr/>
        </p:nvGrpSpPr>
        <p:grpSpPr>
          <a:xfrm>
            <a:off x="8469122" y="4803781"/>
            <a:ext cx="420491" cy="137010"/>
            <a:chOff x="0" y="0"/>
            <a:chExt cx="2077525" cy="676925"/>
          </a:xfrm>
        </p:grpSpPr>
        <p:sp>
          <p:nvSpPr>
            <p:cNvPr id="1010" name="Google Shape;1010;p1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1" name="Google Shape;1011;p1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2" name="Google Shape;1012;p1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3" name="Google Shape;1013;p1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4" name="Google Shape;1014;p1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5" name="Google Shape;1015;p1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3">
  <p:cSld name="TITLE_2_7">
    <p:spTree>
      <p:nvGrpSpPr>
        <p:cNvPr id="1016" name="Shape 1016"/>
        <p:cNvGrpSpPr/>
        <p:nvPr/>
      </p:nvGrpSpPr>
      <p:grpSpPr>
        <a:xfrm>
          <a:off x="0" y="0"/>
          <a:ext cx="0" cy="0"/>
          <a:chOff x="0" y="0"/>
          <a:chExt cx="0" cy="0"/>
        </a:xfrm>
      </p:grpSpPr>
      <p:sp>
        <p:nvSpPr>
          <p:cNvPr id="1017" name="Google Shape;1017;p17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018" name="Google Shape;1018;p172"/>
          <p:cNvSpPr txBox="1"/>
          <p:nvPr/>
        </p:nvSpPr>
        <p:spPr>
          <a:xfrm>
            <a:off x="7934700" y="218775"/>
            <a:ext cx="1209300" cy="3036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019" name="Google Shape;1019;p17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20" name="Google Shape;1020;p172"/>
          <p:cNvGrpSpPr/>
          <p:nvPr/>
        </p:nvGrpSpPr>
        <p:grpSpPr>
          <a:xfrm>
            <a:off x="8469122" y="4803781"/>
            <a:ext cx="420491" cy="137010"/>
            <a:chOff x="0" y="0"/>
            <a:chExt cx="2077525" cy="676925"/>
          </a:xfrm>
        </p:grpSpPr>
        <p:sp>
          <p:nvSpPr>
            <p:cNvPr id="1021" name="Google Shape;1021;p1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2" name="Google Shape;1022;p1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3" name="Google Shape;1023;p1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4" name="Google Shape;1024;p1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5" name="Google Shape;1025;p1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6" name="Google Shape;1026;p1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27" name="Shape 1027"/>
        <p:cNvGrpSpPr/>
        <p:nvPr/>
      </p:nvGrpSpPr>
      <p:grpSpPr>
        <a:xfrm>
          <a:off x="0" y="0"/>
          <a:ext cx="0" cy="0"/>
          <a:chOff x="0" y="0"/>
          <a:chExt cx="0" cy="0"/>
        </a:xfrm>
      </p:grpSpPr>
      <p:sp>
        <p:nvSpPr>
          <p:cNvPr id="1028" name="Google Shape;1028;p173"/>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29" name="Google Shape;1029;p173"/>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030" name="Google Shape;1030;p17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1031" name="Google Shape;1031;p173"/>
          <p:cNvGrpSpPr/>
          <p:nvPr/>
        </p:nvGrpSpPr>
        <p:grpSpPr>
          <a:xfrm>
            <a:off x="8469122" y="4803781"/>
            <a:ext cx="420491" cy="137010"/>
            <a:chOff x="0" y="0"/>
            <a:chExt cx="2077525" cy="676925"/>
          </a:xfrm>
        </p:grpSpPr>
        <p:sp>
          <p:nvSpPr>
            <p:cNvPr id="1032" name="Google Shape;1032;p1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3" name="Google Shape;1033;p1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4" name="Google Shape;1034;p1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5" name="Google Shape;1035;p1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6" name="Google Shape;1036;p1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7" name="Google Shape;1037;p1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8">
    <p:spTree>
      <p:nvGrpSpPr>
        <p:cNvPr id="1038" name="Shape 1038"/>
        <p:cNvGrpSpPr/>
        <p:nvPr/>
      </p:nvGrpSpPr>
      <p:grpSpPr>
        <a:xfrm>
          <a:off x="0" y="0"/>
          <a:ext cx="0" cy="0"/>
          <a:chOff x="0" y="0"/>
          <a:chExt cx="0" cy="0"/>
        </a:xfrm>
      </p:grpSpPr>
      <p:sp>
        <p:nvSpPr>
          <p:cNvPr id="1039" name="Google Shape;1039;p17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040" name="Google Shape;1040;p17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41" name="Google Shape;1041;p174"/>
          <p:cNvGrpSpPr/>
          <p:nvPr/>
        </p:nvGrpSpPr>
        <p:grpSpPr>
          <a:xfrm>
            <a:off x="8469122" y="4803781"/>
            <a:ext cx="420491" cy="137010"/>
            <a:chOff x="0" y="0"/>
            <a:chExt cx="2077525" cy="676925"/>
          </a:xfrm>
        </p:grpSpPr>
        <p:sp>
          <p:nvSpPr>
            <p:cNvPr id="1042" name="Google Shape;1042;p1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3" name="Google Shape;1043;p1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4" name="Google Shape;1044;p1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5" name="Google Shape;1045;p1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6" name="Google Shape;1046;p1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7" name="Google Shape;1047;p1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48" name="Google Shape;1048;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049" name="Shape 1049"/>
        <p:cNvGrpSpPr/>
        <p:nvPr/>
      </p:nvGrpSpPr>
      <p:grpSpPr>
        <a:xfrm>
          <a:off x="0" y="0"/>
          <a:ext cx="0" cy="0"/>
          <a:chOff x="0" y="0"/>
          <a:chExt cx="0" cy="0"/>
        </a:xfrm>
      </p:grpSpPr>
      <p:pic>
        <p:nvPicPr>
          <p:cNvPr id="1050" name="Google Shape;1050;p17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
        <p:nvSpPr>
          <p:cNvPr id="1051" name="Google Shape;1051;p175"/>
          <p:cNvSpPr txBox="1"/>
          <p:nvPr>
            <p:ph idx="1" type="subTitle"/>
          </p:nvPr>
        </p:nvSpPr>
        <p:spPr>
          <a:xfrm>
            <a:off x="422950" y="2984175"/>
            <a:ext cx="7801200" cy="300000"/>
          </a:xfrm>
          <a:prstGeom prst="rect">
            <a:avLst/>
          </a:prstGeom>
          <a:noFill/>
          <a:ln>
            <a:noFill/>
          </a:ln>
        </p:spPr>
        <p:txBody>
          <a:bodyPr anchorCtr="0" anchor="ctr" bIns="0" lIns="0" spcFirstLastPara="1" rIns="91425" wrap="square" tIns="0">
            <a:noAutofit/>
          </a:bodyPr>
          <a:lstStyle>
            <a:lvl1pPr lvl="0" algn="l">
              <a:lnSpc>
                <a:spcPct val="150000"/>
              </a:lnSpc>
              <a:spcBef>
                <a:spcPts val="0"/>
              </a:spcBef>
              <a:spcAft>
                <a:spcPts val="0"/>
              </a:spcAft>
              <a:buSzPts val="1000"/>
              <a:buNone/>
              <a:defRPr sz="2400">
                <a:solidFill>
                  <a:srgbClr val="3C4043"/>
                </a:solidFill>
                <a:latin typeface="Arial"/>
                <a:ea typeface="Arial"/>
                <a:cs typeface="Arial"/>
                <a:sym typeface="Arial"/>
              </a:defRPr>
            </a:lvl1pPr>
            <a:lvl2pPr lvl="1" algn="l">
              <a:lnSpc>
                <a:spcPct val="150000"/>
              </a:lnSpc>
              <a:spcBef>
                <a:spcPts val="0"/>
              </a:spcBef>
              <a:spcAft>
                <a:spcPts val="0"/>
              </a:spcAft>
              <a:buSzPts val="1000"/>
              <a:buNone/>
              <a:defRPr/>
            </a:lvl2pPr>
            <a:lvl3pPr lvl="2" algn="l">
              <a:lnSpc>
                <a:spcPct val="150000"/>
              </a:lnSpc>
              <a:spcBef>
                <a:spcPts val="0"/>
              </a:spcBef>
              <a:spcAft>
                <a:spcPts val="0"/>
              </a:spcAft>
              <a:buSzPts val="1000"/>
              <a:buNone/>
              <a:defRPr/>
            </a:lvl3pPr>
            <a:lvl4pPr lvl="3" algn="l">
              <a:lnSpc>
                <a:spcPct val="150000"/>
              </a:lnSpc>
              <a:spcBef>
                <a:spcPts val="0"/>
              </a:spcBef>
              <a:spcAft>
                <a:spcPts val="0"/>
              </a:spcAft>
              <a:buSzPts val="1000"/>
              <a:buNone/>
              <a:defRPr/>
            </a:lvl4pPr>
            <a:lvl5pPr lvl="4" algn="l">
              <a:lnSpc>
                <a:spcPct val="150000"/>
              </a:lnSpc>
              <a:spcBef>
                <a:spcPts val="0"/>
              </a:spcBef>
              <a:spcAft>
                <a:spcPts val="0"/>
              </a:spcAft>
              <a:buSzPts val="1000"/>
              <a:buNone/>
              <a:defRPr/>
            </a:lvl5pPr>
            <a:lvl6pPr lvl="5" algn="l">
              <a:lnSpc>
                <a:spcPct val="150000"/>
              </a:lnSpc>
              <a:spcBef>
                <a:spcPts val="0"/>
              </a:spcBef>
              <a:spcAft>
                <a:spcPts val="0"/>
              </a:spcAft>
              <a:buSzPts val="1000"/>
              <a:buNone/>
              <a:defRPr/>
            </a:lvl6pPr>
            <a:lvl7pPr lvl="6" algn="l">
              <a:lnSpc>
                <a:spcPct val="150000"/>
              </a:lnSpc>
              <a:spcBef>
                <a:spcPts val="0"/>
              </a:spcBef>
              <a:spcAft>
                <a:spcPts val="0"/>
              </a:spcAft>
              <a:buSzPts val="1000"/>
              <a:buNone/>
              <a:defRPr/>
            </a:lvl7pPr>
            <a:lvl8pPr lvl="7" algn="l">
              <a:lnSpc>
                <a:spcPct val="150000"/>
              </a:lnSpc>
              <a:spcBef>
                <a:spcPts val="0"/>
              </a:spcBef>
              <a:spcAft>
                <a:spcPts val="0"/>
              </a:spcAft>
              <a:buSzPts val="1000"/>
              <a:buNone/>
              <a:defRPr/>
            </a:lvl8pPr>
            <a:lvl9pPr lvl="8" algn="l">
              <a:lnSpc>
                <a:spcPct val="150000"/>
              </a:lnSpc>
              <a:spcBef>
                <a:spcPts val="0"/>
              </a:spcBef>
              <a:spcAft>
                <a:spcPts val="0"/>
              </a:spcAft>
              <a:buSzPts val="1000"/>
              <a:buNone/>
              <a:defRPr/>
            </a:lvl9pPr>
          </a:lstStyle>
          <a:p/>
        </p:txBody>
      </p:sp>
      <p:sp>
        <p:nvSpPr>
          <p:cNvPr id="1052" name="Google Shape;1052;p175"/>
          <p:cNvSpPr txBox="1"/>
          <p:nvPr>
            <p:ph type="title"/>
          </p:nvPr>
        </p:nvSpPr>
        <p:spPr>
          <a:xfrm>
            <a:off x="392925" y="1049175"/>
            <a:ext cx="7831200" cy="19350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5500"/>
              <a:buNone/>
              <a:defRPr sz="5500">
                <a:solidFill>
                  <a:srgbClr val="3C4043"/>
                </a:solidFill>
                <a:latin typeface="Arial"/>
                <a:ea typeface="Arial"/>
                <a:cs typeface="Arial"/>
                <a:sym typeface="Arial"/>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053" name="Google Shape;1053;p175"/>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75"/>
          <p:cNvSpPr txBox="1"/>
          <p:nvPr>
            <p:ph idx="2" type="subTitle"/>
          </p:nvPr>
        </p:nvSpPr>
        <p:spPr>
          <a:xfrm>
            <a:off x="422950" y="3714075"/>
            <a:ext cx="7831200" cy="300000"/>
          </a:xfrm>
          <a:prstGeom prst="rect">
            <a:avLst/>
          </a:prstGeom>
          <a:noFill/>
          <a:ln>
            <a:noFill/>
          </a:ln>
        </p:spPr>
        <p:txBody>
          <a:bodyPr anchorCtr="0" anchor="ctr" bIns="0" lIns="0" spcFirstLastPara="1" rIns="91425" wrap="square" tIns="0">
            <a:noAutofit/>
          </a:bodyPr>
          <a:lstStyle>
            <a:lvl1pPr lvl="0" algn="l">
              <a:lnSpc>
                <a:spcPct val="150000"/>
              </a:lnSpc>
              <a:spcBef>
                <a:spcPts val="0"/>
              </a:spcBef>
              <a:spcAft>
                <a:spcPts val="0"/>
              </a:spcAft>
              <a:buSzPts val="1000"/>
              <a:buNone/>
              <a:defRPr sz="1800">
                <a:solidFill>
                  <a:srgbClr val="3C4043"/>
                </a:solidFill>
                <a:latin typeface="Arial"/>
                <a:ea typeface="Arial"/>
                <a:cs typeface="Arial"/>
                <a:sym typeface="Arial"/>
              </a:defRPr>
            </a:lvl1pPr>
            <a:lvl2pPr lvl="1" algn="l">
              <a:lnSpc>
                <a:spcPct val="150000"/>
              </a:lnSpc>
              <a:spcBef>
                <a:spcPts val="0"/>
              </a:spcBef>
              <a:spcAft>
                <a:spcPts val="0"/>
              </a:spcAft>
              <a:buSzPts val="1000"/>
              <a:buNone/>
              <a:defRPr sz="1800"/>
            </a:lvl2pPr>
            <a:lvl3pPr lvl="2" algn="l">
              <a:lnSpc>
                <a:spcPct val="150000"/>
              </a:lnSpc>
              <a:spcBef>
                <a:spcPts val="0"/>
              </a:spcBef>
              <a:spcAft>
                <a:spcPts val="0"/>
              </a:spcAft>
              <a:buSzPts val="1000"/>
              <a:buNone/>
              <a:defRPr sz="1800"/>
            </a:lvl3pPr>
            <a:lvl4pPr lvl="3" algn="l">
              <a:lnSpc>
                <a:spcPct val="150000"/>
              </a:lnSpc>
              <a:spcBef>
                <a:spcPts val="0"/>
              </a:spcBef>
              <a:spcAft>
                <a:spcPts val="0"/>
              </a:spcAft>
              <a:buSzPts val="1000"/>
              <a:buNone/>
              <a:defRPr sz="1800"/>
            </a:lvl4pPr>
            <a:lvl5pPr lvl="4" algn="l">
              <a:lnSpc>
                <a:spcPct val="150000"/>
              </a:lnSpc>
              <a:spcBef>
                <a:spcPts val="0"/>
              </a:spcBef>
              <a:spcAft>
                <a:spcPts val="0"/>
              </a:spcAft>
              <a:buSzPts val="1000"/>
              <a:buNone/>
              <a:defRPr sz="1800"/>
            </a:lvl5pPr>
            <a:lvl6pPr lvl="5" algn="l">
              <a:lnSpc>
                <a:spcPct val="150000"/>
              </a:lnSpc>
              <a:spcBef>
                <a:spcPts val="0"/>
              </a:spcBef>
              <a:spcAft>
                <a:spcPts val="0"/>
              </a:spcAft>
              <a:buSzPts val="1000"/>
              <a:buNone/>
              <a:defRPr sz="1800"/>
            </a:lvl6pPr>
            <a:lvl7pPr lvl="6" algn="l">
              <a:lnSpc>
                <a:spcPct val="150000"/>
              </a:lnSpc>
              <a:spcBef>
                <a:spcPts val="0"/>
              </a:spcBef>
              <a:spcAft>
                <a:spcPts val="0"/>
              </a:spcAft>
              <a:buSzPts val="1000"/>
              <a:buNone/>
              <a:defRPr sz="1800"/>
            </a:lvl7pPr>
            <a:lvl8pPr lvl="7" algn="l">
              <a:lnSpc>
                <a:spcPct val="150000"/>
              </a:lnSpc>
              <a:spcBef>
                <a:spcPts val="0"/>
              </a:spcBef>
              <a:spcAft>
                <a:spcPts val="0"/>
              </a:spcAft>
              <a:buSzPts val="1000"/>
              <a:buNone/>
              <a:defRPr sz="1800"/>
            </a:lvl8pPr>
            <a:lvl9pPr lvl="8" algn="l">
              <a:lnSpc>
                <a:spcPct val="150000"/>
              </a:lnSpc>
              <a:spcBef>
                <a:spcPts val="0"/>
              </a:spcBef>
              <a:spcAft>
                <a:spcPts val="0"/>
              </a:spcAft>
              <a:buSzPts val="1000"/>
              <a:buNone/>
              <a:defRPr sz="18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8">
    <p:spTree>
      <p:nvGrpSpPr>
        <p:cNvPr id="1055" name="Shape 1055"/>
        <p:cNvGrpSpPr/>
        <p:nvPr/>
      </p:nvGrpSpPr>
      <p:grpSpPr>
        <a:xfrm>
          <a:off x="0" y="0"/>
          <a:ext cx="0" cy="0"/>
          <a:chOff x="0" y="0"/>
          <a:chExt cx="0" cy="0"/>
        </a:xfrm>
      </p:grpSpPr>
      <p:sp>
        <p:nvSpPr>
          <p:cNvPr id="1056" name="Google Shape;1056;p17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57" name="Google Shape;1057;p17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058" name="Google Shape;1058;p176"/>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59" name="Google Shape;1059;p17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60" name="Google Shape;1060;p176"/>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p:cSld name="CUSTOM_8_1">
    <p:spTree>
      <p:nvGrpSpPr>
        <p:cNvPr id="1061" name="Shape 1061"/>
        <p:cNvGrpSpPr/>
        <p:nvPr/>
      </p:nvGrpSpPr>
      <p:grpSpPr>
        <a:xfrm>
          <a:off x="0" y="0"/>
          <a:ext cx="0" cy="0"/>
          <a:chOff x="0" y="0"/>
          <a:chExt cx="0" cy="0"/>
        </a:xfrm>
      </p:grpSpPr>
      <p:sp>
        <p:nvSpPr>
          <p:cNvPr id="1062" name="Google Shape;1062;p17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63" name="Google Shape;1063;p17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64" name="Google Shape;1064;p17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65" name="Google Shape;1065;p177"/>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66" name="Shape 66"/>
        <p:cNvGrpSpPr/>
        <p:nvPr/>
      </p:nvGrpSpPr>
      <p:grpSpPr>
        <a:xfrm>
          <a:off x="0" y="0"/>
          <a:ext cx="0" cy="0"/>
          <a:chOff x="0" y="0"/>
          <a:chExt cx="0" cy="0"/>
        </a:xfrm>
      </p:grpSpPr>
      <p:pic>
        <p:nvPicPr>
          <p:cNvPr id="67" name="Google Shape;67;p70"/>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68" name="Google Shape;68;p7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p:cSld name="CUSTOM_8_1_1">
    <p:spTree>
      <p:nvGrpSpPr>
        <p:cNvPr id="1066" name="Shape 1066"/>
        <p:cNvGrpSpPr/>
        <p:nvPr/>
      </p:nvGrpSpPr>
      <p:grpSpPr>
        <a:xfrm>
          <a:off x="0" y="0"/>
          <a:ext cx="0" cy="0"/>
          <a:chOff x="0" y="0"/>
          <a:chExt cx="0" cy="0"/>
        </a:xfrm>
      </p:grpSpPr>
      <p:sp>
        <p:nvSpPr>
          <p:cNvPr id="1067" name="Google Shape;1067;p178"/>
          <p:cNvSpPr/>
          <p:nvPr/>
        </p:nvSpPr>
        <p:spPr>
          <a:xfrm>
            <a:off x="50" y="0"/>
            <a:ext cx="9144000" cy="45240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68" name="Google Shape;1068;p17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69" name="Google Shape;1069;p17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70" name="Google Shape;1070;p178"/>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p:cSld name="CUSTOM_8_1_1_1">
    <p:spTree>
      <p:nvGrpSpPr>
        <p:cNvPr id="1071" name="Shape 1071"/>
        <p:cNvGrpSpPr/>
        <p:nvPr/>
      </p:nvGrpSpPr>
      <p:grpSpPr>
        <a:xfrm>
          <a:off x="0" y="0"/>
          <a:ext cx="0" cy="0"/>
          <a:chOff x="0" y="0"/>
          <a:chExt cx="0" cy="0"/>
        </a:xfrm>
      </p:grpSpPr>
      <p:sp>
        <p:nvSpPr>
          <p:cNvPr id="1072" name="Google Shape;1072;p179"/>
          <p:cNvSpPr/>
          <p:nvPr/>
        </p:nvSpPr>
        <p:spPr>
          <a:xfrm>
            <a:off x="50" y="0"/>
            <a:ext cx="9144000" cy="45240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73" name="Google Shape;1073;p179"/>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74" name="Google Shape;1074;p17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75" name="Google Shape;1075;p179"/>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1">
  <p:cSld name="CUSTOM_8_1_1_1_1">
    <p:spTree>
      <p:nvGrpSpPr>
        <p:cNvPr id="1076" name="Shape 1076"/>
        <p:cNvGrpSpPr/>
        <p:nvPr/>
      </p:nvGrpSpPr>
      <p:grpSpPr>
        <a:xfrm>
          <a:off x="0" y="0"/>
          <a:ext cx="0" cy="0"/>
          <a:chOff x="0" y="0"/>
          <a:chExt cx="0" cy="0"/>
        </a:xfrm>
      </p:grpSpPr>
      <p:sp>
        <p:nvSpPr>
          <p:cNvPr id="1077" name="Google Shape;1077;p180"/>
          <p:cNvSpPr/>
          <p:nvPr/>
        </p:nvSpPr>
        <p:spPr>
          <a:xfrm>
            <a:off x="50" y="0"/>
            <a:ext cx="9144000" cy="452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78" name="Google Shape;1078;p18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79" name="Google Shape;1079;p18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80" name="Google Shape;1080;p180"/>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9">
    <p:spTree>
      <p:nvGrpSpPr>
        <p:cNvPr id="1081" name="Shape 1081"/>
        <p:cNvGrpSpPr/>
        <p:nvPr/>
      </p:nvGrpSpPr>
      <p:grpSpPr>
        <a:xfrm>
          <a:off x="0" y="0"/>
          <a:ext cx="0" cy="0"/>
          <a:chOff x="0" y="0"/>
          <a:chExt cx="0" cy="0"/>
        </a:xfrm>
      </p:grpSpPr>
      <p:sp>
        <p:nvSpPr>
          <p:cNvPr id="1082" name="Google Shape;1082;p18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083" name="Google Shape;1083;p1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084" name="Google Shape;1084;p18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85" name="Google Shape;1085;p181"/>
          <p:cNvGrpSpPr/>
          <p:nvPr/>
        </p:nvGrpSpPr>
        <p:grpSpPr>
          <a:xfrm>
            <a:off x="8469122" y="4803781"/>
            <a:ext cx="420491" cy="137010"/>
            <a:chOff x="0" y="0"/>
            <a:chExt cx="2077525" cy="676925"/>
          </a:xfrm>
        </p:grpSpPr>
        <p:sp>
          <p:nvSpPr>
            <p:cNvPr id="1086" name="Google Shape;1086;p1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7" name="Google Shape;1087;p1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8" name="Google Shape;1088;p1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9" name="Google Shape;1089;p1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0" name="Google Shape;1090;p1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1" name="Google Shape;1091;p1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2">
  <p:cSld name="Blank_1_1_2">
    <p:spTree>
      <p:nvGrpSpPr>
        <p:cNvPr id="1092" name="Shape 1092"/>
        <p:cNvGrpSpPr/>
        <p:nvPr/>
      </p:nvGrpSpPr>
      <p:grpSpPr>
        <a:xfrm>
          <a:off x="0" y="0"/>
          <a:ext cx="0" cy="0"/>
          <a:chOff x="0" y="0"/>
          <a:chExt cx="0" cy="0"/>
        </a:xfrm>
      </p:grpSpPr>
      <p:sp>
        <p:nvSpPr>
          <p:cNvPr id="1093" name="Google Shape;1093;p18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094" name="Google Shape;1094;p182"/>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095" name="Google Shape;1095;p182"/>
          <p:cNvGrpSpPr/>
          <p:nvPr/>
        </p:nvGrpSpPr>
        <p:grpSpPr>
          <a:xfrm>
            <a:off x="8469122" y="4803781"/>
            <a:ext cx="420491" cy="137010"/>
            <a:chOff x="0" y="0"/>
            <a:chExt cx="2077525" cy="676925"/>
          </a:xfrm>
        </p:grpSpPr>
        <p:sp>
          <p:nvSpPr>
            <p:cNvPr id="1096" name="Google Shape;1096;p1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7" name="Google Shape;1097;p1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8" name="Google Shape;1098;p1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9" name="Google Shape;1099;p1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0" name="Google Shape;1100;p1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1" name="Google Shape;1101;p1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02" name="Google Shape;1102;p1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03" name="Google Shape;1103;p1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04" name="Shape 1104"/>
        <p:cNvGrpSpPr/>
        <p:nvPr/>
      </p:nvGrpSpPr>
      <p:grpSpPr>
        <a:xfrm>
          <a:off x="0" y="0"/>
          <a:ext cx="0" cy="0"/>
          <a:chOff x="0" y="0"/>
          <a:chExt cx="0" cy="0"/>
        </a:xfrm>
      </p:grpSpPr>
      <p:sp>
        <p:nvSpPr>
          <p:cNvPr id="1105" name="Google Shape;1105;p18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06" name="Google Shape;1106;p183"/>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7" name="Google Shape;1107;p18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08" name="Google Shape;1108;p18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9" name="Google Shape;1109;p183"/>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110" name="Shape 1110"/>
        <p:cNvGrpSpPr/>
        <p:nvPr/>
      </p:nvGrpSpPr>
      <p:grpSpPr>
        <a:xfrm>
          <a:off x="0" y="0"/>
          <a:ext cx="0" cy="0"/>
          <a:chOff x="0" y="0"/>
          <a:chExt cx="0" cy="0"/>
        </a:xfrm>
      </p:grpSpPr>
      <p:sp>
        <p:nvSpPr>
          <p:cNvPr id="1111" name="Google Shape;1111;p184"/>
          <p:cNvSpPr txBox="1"/>
          <p:nvPr>
            <p:ph idx="1" type="body"/>
          </p:nvPr>
        </p:nvSpPr>
        <p:spPr>
          <a:xfrm>
            <a:off x="364025" y="4743625"/>
            <a:ext cx="4345800" cy="375600"/>
          </a:xfrm>
          <a:prstGeom prst="rect">
            <a:avLst/>
          </a:prstGeom>
          <a:noFill/>
          <a:ln>
            <a:noFill/>
          </a:ln>
        </p:spPr>
        <p:txBody>
          <a:bodyPr anchorCtr="0" anchor="t" bIns="0" lIns="0" spcFirstLastPara="1" rIns="91425"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112" name="Google Shape;1112;p184"/>
          <p:cNvSpPr txBox="1"/>
          <p:nvPr>
            <p:ph idx="2"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13" name="Google Shape;1113;p18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14" name="Google Shape;1114;p1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15" name="Google Shape;1115;p18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16" name="Google Shape;1116;p18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17" name="Google Shape;1117;p184"/>
          <p:cNvGrpSpPr/>
          <p:nvPr/>
        </p:nvGrpSpPr>
        <p:grpSpPr>
          <a:xfrm>
            <a:off x="8469122" y="4803781"/>
            <a:ext cx="420491" cy="137010"/>
            <a:chOff x="0" y="0"/>
            <a:chExt cx="2077525" cy="676925"/>
          </a:xfrm>
        </p:grpSpPr>
        <p:sp>
          <p:nvSpPr>
            <p:cNvPr id="1118" name="Google Shape;1118;p1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9" name="Google Shape;1119;p1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0" name="Google Shape;1120;p1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1" name="Google Shape;1121;p1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2" name="Google Shape;1122;p1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3" name="Google Shape;1123;p1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124" name="Shape 1124"/>
        <p:cNvGrpSpPr/>
        <p:nvPr/>
      </p:nvGrpSpPr>
      <p:grpSpPr>
        <a:xfrm>
          <a:off x="0" y="0"/>
          <a:ext cx="0" cy="0"/>
          <a:chOff x="0" y="0"/>
          <a:chExt cx="0" cy="0"/>
        </a:xfrm>
      </p:grpSpPr>
      <p:sp>
        <p:nvSpPr>
          <p:cNvPr id="1125" name="Google Shape;1125;p18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26" name="Google Shape;1126;p18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27" name="Google Shape;1127;p18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28" name="Google Shape;1128;p185"/>
          <p:cNvGrpSpPr/>
          <p:nvPr/>
        </p:nvGrpSpPr>
        <p:grpSpPr>
          <a:xfrm>
            <a:off x="8469122" y="4803781"/>
            <a:ext cx="420491" cy="137010"/>
            <a:chOff x="0" y="0"/>
            <a:chExt cx="2077525" cy="676925"/>
          </a:xfrm>
        </p:grpSpPr>
        <p:sp>
          <p:nvSpPr>
            <p:cNvPr id="1129" name="Google Shape;1129;p18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0" name="Google Shape;1130;p18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1" name="Google Shape;1131;p18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2" name="Google Shape;1132;p18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8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4" name="Google Shape;1134;p18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135" name="Shape 1135"/>
        <p:cNvGrpSpPr/>
        <p:nvPr/>
      </p:nvGrpSpPr>
      <p:grpSpPr>
        <a:xfrm>
          <a:off x="0" y="0"/>
          <a:ext cx="0" cy="0"/>
          <a:chOff x="0" y="0"/>
          <a:chExt cx="0" cy="0"/>
        </a:xfrm>
      </p:grpSpPr>
      <p:sp>
        <p:nvSpPr>
          <p:cNvPr id="1136" name="Google Shape;1136;p18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37" name="Google Shape;1137;p186"/>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38" name="Google Shape;1138;p18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39" name="Google Shape;1139;p18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40" name="Google Shape;1140;p186"/>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41" name="Google Shape;1141;p186"/>
          <p:cNvGrpSpPr/>
          <p:nvPr/>
        </p:nvGrpSpPr>
        <p:grpSpPr>
          <a:xfrm>
            <a:off x="8469122" y="4803781"/>
            <a:ext cx="420491" cy="137010"/>
            <a:chOff x="0" y="0"/>
            <a:chExt cx="2077525" cy="676925"/>
          </a:xfrm>
        </p:grpSpPr>
        <p:sp>
          <p:nvSpPr>
            <p:cNvPr id="1142" name="Google Shape;1142;p18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8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8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8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8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7" name="Google Shape;1147;p18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_2">
    <p:spTree>
      <p:nvGrpSpPr>
        <p:cNvPr id="1148" name="Shape 1148"/>
        <p:cNvGrpSpPr/>
        <p:nvPr/>
      </p:nvGrpSpPr>
      <p:grpSpPr>
        <a:xfrm>
          <a:off x="0" y="0"/>
          <a:ext cx="0" cy="0"/>
          <a:chOff x="0" y="0"/>
          <a:chExt cx="0" cy="0"/>
        </a:xfrm>
      </p:grpSpPr>
      <p:sp>
        <p:nvSpPr>
          <p:cNvPr id="1149" name="Google Shape;1149;p187"/>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50" name="Google Shape;1150;p18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51" name="Google Shape;1151;p18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52" name="Google Shape;1152;p18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53" name="Google Shape;1153;p187"/>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69" name="Shape 69"/>
        <p:cNvGrpSpPr/>
        <p:nvPr/>
      </p:nvGrpSpPr>
      <p:grpSpPr>
        <a:xfrm>
          <a:off x="0" y="0"/>
          <a:ext cx="0" cy="0"/>
          <a:chOff x="0" y="0"/>
          <a:chExt cx="0" cy="0"/>
        </a:xfrm>
      </p:grpSpPr>
      <p:sp>
        <p:nvSpPr>
          <p:cNvPr id="70" name="Google Shape;70;p71"/>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pic>
        <p:nvPicPr>
          <p:cNvPr id="71" name="Google Shape;71;p71"/>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72" name="Google Shape;72;p7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_2">
    <p:spTree>
      <p:nvGrpSpPr>
        <p:cNvPr id="1154" name="Shape 1154"/>
        <p:cNvGrpSpPr/>
        <p:nvPr/>
      </p:nvGrpSpPr>
      <p:grpSpPr>
        <a:xfrm>
          <a:off x="0" y="0"/>
          <a:ext cx="0" cy="0"/>
          <a:chOff x="0" y="0"/>
          <a:chExt cx="0" cy="0"/>
        </a:xfrm>
      </p:grpSpPr>
      <p:sp>
        <p:nvSpPr>
          <p:cNvPr id="1155" name="Google Shape;1155;p18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56" name="Google Shape;1156;p18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57" name="Google Shape;1157;p18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58" name="Google Shape;1158;p18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59" name="Google Shape;1159;p18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60" name="Google Shape;1160;p188"/>
          <p:cNvGrpSpPr/>
          <p:nvPr/>
        </p:nvGrpSpPr>
        <p:grpSpPr>
          <a:xfrm>
            <a:off x="8469122" y="4803781"/>
            <a:ext cx="420491" cy="137010"/>
            <a:chOff x="0" y="0"/>
            <a:chExt cx="2077525" cy="676925"/>
          </a:xfrm>
        </p:grpSpPr>
        <p:sp>
          <p:nvSpPr>
            <p:cNvPr id="1161" name="Google Shape;1161;p18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2" name="Google Shape;1162;p18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3" name="Google Shape;1163;p18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4" name="Google Shape;1164;p18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5" name="Google Shape;1165;p18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6" name="Google Shape;1166;p18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_2">
    <p:spTree>
      <p:nvGrpSpPr>
        <p:cNvPr id="1167" name="Shape 1167"/>
        <p:cNvGrpSpPr/>
        <p:nvPr/>
      </p:nvGrpSpPr>
      <p:grpSpPr>
        <a:xfrm>
          <a:off x="0" y="0"/>
          <a:ext cx="0" cy="0"/>
          <a:chOff x="0" y="0"/>
          <a:chExt cx="0" cy="0"/>
        </a:xfrm>
      </p:grpSpPr>
      <p:sp>
        <p:nvSpPr>
          <p:cNvPr id="1168" name="Google Shape;1168;p189"/>
          <p:cNvSpPr txBox="1"/>
          <p:nvPr>
            <p:ph idx="1"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69" name="Google Shape;1169;p18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70" name="Google Shape;1170;p18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71" name="Google Shape;1171;p18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72" name="Google Shape;1172;p18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73" name="Google Shape;1173;p189"/>
          <p:cNvGrpSpPr/>
          <p:nvPr/>
        </p:nvGrpSpPr>
        <p:grpSpPr>
          <a:xfrm>
            <a:off x="8469122" y="4803781"/>
            <a:ext cx="420491" cy="137010"/>
            <a:chOff x="0" y="0"/>
            <a:chExt cx="2077525" cy="676925"/>
          </a:xfrm>
        </p:grpSpPr>
        <p:sp>
          <p:nvSpPr>
            <p:cNvPr id="1174" name="Google Shape;1174;p18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5" name="Google Shape;1175;p18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6" name="Google Shape;1176;p18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7" name="Google Shape;1177;p18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8" name="Google Shape;1178;p18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9" name="Google Shape;1179;p18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180" name="Shape 1180"/>
        <p:cNvGrpSpPr/>
        <p:nvPr/>
      </p:nvGrpSpPr>
      <p:grpSpPr>
        <a:xfrm>
          <a:off x="0" y="0"/>
          <a:ext cx="0" cy="0"/>
          <a:chOff x="0" y="0"/>
          <a:chExt cx="0" cy="0"/>
        </a:xfrm>
      </p:grpSpPr>
      <p:sp>
        <p:nvSpPr>
          <p:cNvPr id="1181" name="Google Shape;1181;p190"/>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82" name="Google Shape;1182;p19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83" name="Google Shape;1183;p19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84" name="Google Shape;1184;p19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85" name="Google Shape;1185;p190"/>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186" name="Shape 1186"/>
        <p:cNvGrpSpPr/>
        <p:nvPr/>
      </p:nvGrpSpPr>
      <p:grpSpPr>
        <a:xfrm>
          <a:off x="0" y="0"/>
          <a:ext cx="0" cy="0"/>
          <a:chOff x="0" y="0"/>
          <a:chExt cx="0" cy="0"/>
        </a:xfrm>
      </p:grpSpPr>
      <p:sp>
        <p:nvSpPr>
          <p:cNvPr id="1187" name="Google Shape;1187;p19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88" name="Google Shape;1188;p191"/>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89" name="Google Shape;1189;p19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90" name="Google Shape;1190;p19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91" name="Google Shape;1191;p191"/>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192" name="Shape 1192"/>
        <p:cNvGrpSpPr/>
        <p:nvPr/>
      </p:nvGrpSpPr>
      <p:grpSpPr>
        <a:xfrm>
          <a:off x="0" y="0"/>
          <a:ext cx="0" cy="0"/>
          <a:chOff x="0" y="0"/>
          <a:chExt cx="0" cy="0"/>
        </a:xfrm>
      </p:grpSpPr>
      <p:sp>
        <p:nvSpPr>
          <p:cNvPr id="1193" name="Google Shape;1193;p19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94" name="Google Shape;1194;p19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95" name="Google Shape;1195;p19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96" name="Google Shape;1196;p19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97" name="Google Shape;1197;p192"/>
          <p:cNvGrpSpPr/>
          <p:nvPr/>
        </p:nvGrpSpPr>
        <p:grpSpPr>
          <a:xfrm>
            <a:off x="8469122" y="4803781"/>
            <a:ext cx="420491" cy="137010"/>
            <a:chOff x="0" y="0"/>
            <a:chExt cx="2077525" cy="676925"/>
          </a:xfrm>
        </p:grpSpPr>
        <p:sp>
          <p:nvSpPr>
            <p:cNvPr id="1198" name="Google Shape;1198;p19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9" name="Google Shape;1199;p19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0" name="Google Shape;1200;p19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1" name="Google Shape;1201;p19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2" name="Google Shape;1202;p19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3" name="Google Shape;1203;p19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04" name="Google Shape;1204;p19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2">
  <p:cSld name="TITLE_2_10">
    <p:spTree>
      <p:nvGrpSpPr>
        <p:cNvPr id="1205" name="Shape 1205"/>
        <p:cNvGrpSpPr/>
        <p:nvPr/>
      </p:nvGrpSpPr>
      <p:grpSpPr>
        <a:xfrm>
          <a:off x="0" y="0"/>
          <a:ext cx="0" cy="0"/>
          <a:chOff x="0" y="0"/>
          <a:chExt cx="0" cy="0"/>
        </a:xfrm>
      </p:grpSpPr>
      <p:sp>
        <p:nvSpPr>
          <p:cNvPr id="1206" name="Google Shape;1206;p19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07" name="Google Shape;1207;p19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08" name="Google Shape;1208;p193"/>
          <p:cNvGrpSpPr/>
          <p:nvPr/>
        </p:nvGrpSpPr>
        <p:grpSpPr>
          <a:xfrm>
            <a:off x="8469122" y="4803781"/>
            <a:ext cx="420491" cy="137010"/>
            <a:chOff x="0" y="0"/>
            <a:chExt cx="2077525" cy="676925"/>
          </a:xfrm>
        </p:grpSpPr>
        <p:sp>
          <p:nvSpPr>
            <p:cNvPr id="1209" name="Google Shape;1209;p19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9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1" name="Google Shape;1211;p19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2" name="Google Shape;1212;p19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3" name="Google Shape;1213;p19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4" name="Google Shape;1214;p19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15" name="Google Shape;1215;p1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216" name="Shape 1216"/>
        <p:cNvGrpSpPr/>
        <p:nvPr/>
      </p:nvGrpSpPr>
      <p:grpSpPr>
        <a:xfrm>
          <a:off x="0" y="0"/>
          <a:ext cx="0" cy="0"/>
          <a:chOff x="0" y="0"/>
          <a:chExt cx="0" cy="0"/>
        </a:xfrm>
      </p:grpSpPr>
      <p:sp>
        <p:nvSpPr>
          <p:cNvPr id="1217" name="Google Shape;1217;p19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9pPr>
          </a:lstStyle>
          <a:p/>
        </p:txBody>
      </p:sp>
      <p:cxnSp>
        <p:nvCxnSpPr>
          <p:cNvPr id="1218" name="Google Shape;1218;p19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19" name="Google Shape;1219;p194"/>
          <p:cNvGrpSpPr/>
          <p:nvPr/>
        </p:nvGrpSpPr>
        <p:grpSpPr>
          <a:xfrm>
            <a:off x="8469122" y="4803781"/>
            <a:ext cx="420491" cy="137010"/>
            <a:chOff x="0" y="0"/>
            <a:chExt cx="2077525" cy="676925"/>
          </a:xfrm>
        </p:grpSpPr>
        <p:sp>
          <p:nvSpPr>
            <p:cNvPr id="1220" name="Google Shape;1220;p1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1" name="Google Shape;1221;p1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2" name="Google Shape;1222;p1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3" name="Google Shape;1223;p1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4" name="Google Shape;1224;p1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5" name="Google Shape;1225;p1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26" name="Google Shape;1226;p19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227" name="Shape 1227"/>
        <p:cNvGrpSpPr/>
        <p:nvPr/>
      </p:nvGrpSpPr>
      <p:grpSpPr>
        <a:xfrm>
          <a:off x="0" y="0"/>
          <a:ext cx="0" cy="0"/>
          <a:chOff x="0" y="0"/>
          <a:chExt cx="0" cy="0"/>
        </a:xfrm>
      </p:grpSpPr>
      <p:sp>
        <p:nvSpPr>
          <p:cNvPr id="1228" name="Google Shape;1228;p195"/>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29" name="Google Shape;1229;p19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30" name="Google Shape;1230;p195"/>
          <p:cNvGrpSpPr/>
          <p:nvPr/>
        </p:nvGrpSpPr>
        <p:grpSpPr>
          <a:xfrm>
            <a:off x="8469122" y="4803781"/>
            <a:ext cx="420491" cy="137010"/>
            <a:chOff x="0" y="0"/>
            <a:chExt cx="2077525" cy="676925"/>
          </a:xfrm>
        </p:grpSpPr>
        <p:sp>
          <p:nvSpPr>
            <p:cNvPr id="1231" name="Google Shape;1231;p1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2" name="Google Shape;1232;p1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37" name="Google Shape;1237;p195"/>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238" name="Google Shape;1238;p1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4">
  <p:cSld name="TITLE_2_4">
    <p:spTree>
      <p:nvGrpSpPr>
        <p:cNvPr id="1239" name="Shape 1239"/>
        <p:cNvGrpSpPr/>
        <p:nvPr/>
      </p:nvGrpSpPr>
      <p:grpSpPr>
        <a:xfrm>
          <a:off x="0" y="0"/>
          <a:ext cx="0" cy="0"/>
          <a:chOff x="0" y="0"/>
          <a:chExt cx="0" cy="0"/>
        </a:xfrm>
      </p:grpSpPr>
      <p:sp>
        <p:nvSpPr>
          <p:cNvPr id="1240" name="Google Shape;1240;p19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41" name="Google Shape;1241;p19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42" name="Google Shape;1242;p196"/>
          <p:cNvGrpSpPr/>
          <p:nvPr/>
        </p:nvGrpSpPr>
        <p:grpSpPr>
          <a:xfrm>
            <a:off x="8469122" y="4803781"/>
            <a:ext cx="420491" cy="137010"/>
            <a:chOff x="0" y="0"/>
            <a:chExt cx="2077525" cy="676925"/>
          </a:xfrm>
        </p:grpSpPr>
        <p:sp>
          <p:nvSpPr>
            <p:cNvPr id="1243" name="Google Shape;1243;p1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4" name="Google Shape;1244;p1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5" name="Google Shape;1245;p1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6" name="Google Shape;1246;p1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7" name="Google Shape;1247;p1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8" name="Google Shape;1248;p1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49" name="Google Shape;1249;p1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
    <p:spTree>
      <p:nvGrpSpPr>
        <p:cNvPr id="1250" name="Shape 1250"/>
        <p:cNvGrpSpPr/>
        <p:nvPr/>
      </p:nvGrpSpPr>
      <p:grpSpPr>
        <a:xfrm>
          <a:off x="0" y="0"/>
          <a:ext cx="0" cy="0"/>
          <a:chOff x="0" y="0"/>
          <a:chExt cx="0" cy="0"/>
        </a:xfrm>
      </p:grpSpPr>
      <p:sp>
        <p:nvSpPr>
          <p:cNvPr id="1251" name="Google Shape;1251;p19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52" name="Google Shape;1252;p19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53" name="Google Shape;1253;p197"/>
          <p:cNvGrpSpPr/>
          <p:nvPr/>
        </p:nvGrpSpPr>
        <p:grpSpPr>
          <a:xfrm>
            <a:off x="8469122" y="4803781"/>
            <a:ext cx="420491" cy="137010"/>
            <a:chOff x="0" y="0"/>
            <a:chExt cx="2077525" cy="676925"/>
          </a:xfrm>
        </p:grpSpPr>
        <p:sp>
          <p:nvSpPr>
            <p:cNvPr id="1254" name="Google Shape;1254;p1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5" name="Google Shape;1255;p1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6" name="Google Shape;1256;p1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7" name="Google Shape;1257;p1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8" name="Google Shape;1258;p1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9" name="Google Shape;1259;p1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60" name="Google Shape;1260;p1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73" name="Shape 73"/>
        <p:cNvGrpSpPr/>
        <p:nvPr/>
      </p:nvGrpSpPr>
      <p:grpSpPr>
        <a:xfrm>
          <a:off x="0" y="0"/>
          <a:ext cx="0" cy="0"/>
          <a:chOff x="0" y="0"/>
          <a:chExt cx="0" cy="0"/>
        </a:xfrm>
      </p:grpSpPr>
      <p:sp>
        <p:nvSpPr>
          <p:cNvPr id="74" name="Google Shape;74;p72"/>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FFFFFF"/>
                </a:solidFill>
              </a:defRPr>
            </a:lvl1pPr>
            <a:lvl2pPr lvl="1" algn="l">
              <a:lnSpc>
                <a:spcPct val="115000"/>
              </a:lnSpc>
              <a:spcBef>
                <a:spcPts val="0"/>
              </a:spcBef>
              <a:spcAft>
                <a:spcPts val="0"/>
              </a:spcAft>
              <a:buSzPts val="1800"/>
              <a:buNone/>
              <a:defRPr sz="1800">
                <a:solidFill>
                  <a:srgbClr val="FFFFFF"/>
                </a:solidFill>
              </a:defRPr>
            </a:lvl2pPr>
            <a:lvl3pPr lvl="2" algn="l">
              <a:lnSpc>
                <a:spcPct val="115000"/>
              </a:lnSpc>
              <a:spcBef>
                <a:spcPts val="0"/>
              </a:spcBef>
              <a:spcAft>
                <a:spcPts val="0"/>
              </a:spcAft>
              <a:buSzPts val="1800"/>
              <a:buNone/>
              <a:defRPr sz="1800">
                <a:solidFill>
                  <a:srgbClr val="FFFFFF"/>
                </a:solidFill>
              </a:defRPr>
            </a:lvl3pPr>
            <a:lvl4pPr lvl="3" algn="l">
              <a:lnSpc>
                <a:spcPct val="115000"/>
              </a:lnSpc>
              <a:spcBef>
                <a:spcPts val="0"/>
              </a:spcBef>
              <a:spcAft>
                <a:spcPts val="0"/>
              </a:spcAft>
              <a:buSzPts val="1800"/>
              <a:buNone/>
              <a:defRPr sz="1800">
                <a:solidFill>
                  <a:srgbClr val="FFFFFF"/>
                </a:solidFill>
              </a:defRPr>
            </a:lvl4pPr>
            <a:lvl5pPr lvl="4" algn="l">
              <a:lnSpc>
                <a:spcPct val="115000"/>
              </a:lnSpc>
              <a:spcBef>
                <a:spcPts val="0"/>
              </a:spcBef>
              <a:spcAft>
                <a:spcPts val="0"/>
              </a:spcAft>
              <a:buSzPts val="1800"/>
              <a:buNone/>
              <a:defRPr sz="1800">
                <a:solidFill>
                  <a:srgbClr val="FFFFFF"/>
                </a:solidFill>
              </a:defRPr>
            </a:lvl5pPr>
            <a:lvl6pPr lvl="5" algn="l">
              <a:lnSpc>
                <a:spcPct val="115000"/>
              </a:lnSpc>
              <a:spcBef>
                <a:spcPts val="0"/>
              </a:spcBef>
              <a:spcAft>
                <a:spcPts val="0"/>
              </a:spcAft>
              <a:buSzPts val="1800"/>
              <a:buNone/>
              <a:defRPr sz="1800">
                <a:solidFill>
                  <a:srgbClr val="FFFFFF"/>
                </a:solidFill>
              </a:defRPr>
            </a:lvl6pPr>
            <a:lvl7pPr lvl="6" algn="l">
              <a:lnSpc>
                <a:spcPct val="115000"/>
              </a:lnSpc>
              <a:spcBef>
                <a:spcPts val="0"/>
              </a:spcBef>
              <a:spcAft>
                <a:spcPts val="0"/>
              </a:spcAft>
              <a:buSzPts val="1800"/>
              <a:buNone/>
              <a:defRPr sz="1800">
                <a:solidFill>
                  <a:srgbClr val="FFFFFF"/>
                </a:solidFill>
              </a:defRPr>
            </a:lvl7pPr>
            <a:lvl8pPr lvl="7" algn="l">
              <a:lnSpc>
                <a:spcPct val="115000"/>
              </a:lnSpc>
              <a:spcBef>
                <a:spcPts val="0"/>
              </a:spcBef>
              <a:spcAft>
                <a:spcPts val="0"/>
              </a:spcAft>
              <a:buSzPts val="1800"/>
              <a:buNone/>
              <a:defRPr sz="1800">
                <a:solidFill>
                  <a:srgbClr val="FFFFFF"/>
                </a:solidFill>
              </a:defRPr>
            </a:lvl8pPr>
            <a:lvl9pPr lvl="8" algn="l">
              <a:lnSpc>
                <a:spcPct val="115000"/>
              </a:lnSpc>
              <a:spcBef>
                <a:spcPts val="0"/>
              </a:spcBef>
              <a:spcAft>
                <a:spcPts val="0"/>
              </a:spcAft>
              <a:buSzPts val="1800"/>
              <a:buNone/>
              <a:defRPr sz="1800">
                <a:solidFill>
                  <a:srgbClr val="FFFFFF"/>
                </a:solidFill>
              </a:defRPr>
            </a:lvl9pPr>
          </a:lstStyle>
          <a:p/>
        </p:txBody>
      </p:sp>
      <p:sp>
        <p:nvSpPr>
          <p:cNvPr id="75" name="Google Shape;75;p72"/>
          <p:cNvSpPr txBox="1"/>
          <p:nvPr>
            <p:ph idx="1" type="body"/>
          </p:nvPr>
        </p:nvSpPr>
        <p:spPr>
          <a:xfrm>
            <a:off x="457200"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rgbClr val="FFFFFF"/>
              </a:buClr>
              <a:buSzPts val="1000"/>
              <a:buChar char="●"/>
              <a:defRPr>
                <a:solidFill>
                  <a:srgbClr val="FFFFFF"/>
                </a:solidFill>
              </a:defRPr>
            </a:lvl1pPr>
            <a:lvl2pPr indent="-292100" lvl="1" marL="914400" algn="l">
              <a:lnSpc>
                <a:spcPct val="150000"/>
              </a:lnSpc>
              <a:spcBef>
                <a:spcPts val="0"/>
              </a:spcBef>
              <a:spcAft>
                <a:spcPts val="0"/>
              </a:spcAft>
              <a:buClr>
                <a:srgbClr val="FFFFFF"/>
              </a:buClr>
              <a:buSzPts val="1000"/>
              <a:buChar char="○"/>
              <a:defRPr>
                <a:solidFill>
                  <a:srgbClr val="FFFFFF"/>
                </a:solidFill>
              </a:defRPr>
            </a:lvl2pPr>
            <a:lvl3pPr indent="-292100" lvl="2" marL="1371600" algn="l">
              <a:lnSpc>
                <a:spcPct val="150000"/>
              </a:lnSpc>
              <a:spcBef>
                <a:spcPts val="0"/>
              </a:spcBef>
              <a:spcAft>
                <a:spcPts val="0"/>
              </a:spcAft>
              <a:buClr>
                <a:srgbClr val="FFFFFF"/>
              </a:buClr>
              <a:buSzPts val="1000"/>
              <a:buChar char="■"/>
              <a:defRPr>
                <a:solidFill>
                  <a:srgbClr val="FFFFFF"/>
                </a:solidFill>
              </a:defRPr>
            </a:lvl3pPr>
            <a:lvl4pPr indent="-292100" lvl="3" marL="1828800" algn="l">
              <a:lnSpc>
                <a:spcPct val="150000"/>
              </a:lnSpc>
              <a:spcBef>
                <a:spcPts val="0"/>
              </a:spcBef>
              <a:spcAft>
                <a:spcPts val="0"/>
              </a:spcAft>
              <a:buClr>
                <a:srgbClr val="FFFFFF"/>
              </a:buClr>
              <a:buSzPts val="1000"/>
              <a:buChar char="●"/>
              <a:defRPr>
                <a:solidFill>
                  <a:srgbClr val="FFFFFF"/>
                </a:solidFill>
              </a:defRPr>
            </a:lvl4pPr>
            <a:lvl5pPr indent="-292100" lvl="4" marL="2286000" algn="l">
              <a:lnSpc>
                <a:spcPct val="150000"/>
              </a:lnSpc>
              <a:spcBef>
                <a:spcPts val="0"/>
              </a:spcBef>
              <a:spcAft>
                <a:spcPts val="0"/>
              </a:spcAft>
              <a:buClr>
                <a:srgbClr val="FFFFFF"/>
              </a:buClr>
              <a:buSzPts val="1000"/>
              <a:buChar char="○"/>
              <a:defRPr>
                <a:solidFill>
                  <a:srgbClr val="FFFFFF"/>
                </a:solidFill>
              </a:defRPr>
            </a:lvl5pPr>
            <a:lvl6pPr indent="-292100" lvl="5" marL="2743200" algn="l">
              <a:lnSpc>
                <a:spcPct val="150000"/>
              </a:lnSpc>
              <a:spcBef>
                <a:spcPts val="0"/>
              </a:spcBef>
              <a:spcAft>
                <a:spcPts val="0"/>
              </a:spcAft>
              <a:buClr>
                <a:srgbClr val="FFFFFF"/>
              </a:buClr>
              <a:buSzPts val="1000"/>
              <a:buChar char="■"/>
              <a:defRPr>
                <a:solidFill>
                  <a:srgbClr val="FFFFFF"/>
                </a:solidFill>
              </a:defRPr>
            </a:lvl6pPr>
            <a:lvl7pPr indent="-292100" lvl="6" marL="3200400" algn="l">
              <a:lnSpc>
                <a:spcPct val="150000"/>
              </a:lnSpc>
              <a:spcBef>
                <a:spcPts val="0"/>
              </a:spcBef>
              <a:spcAft>
                <a:spcPts val="0"/>
              </a:spcAft>
              <a:buClr>
                <a:srgbClr val="FFFFFF"/>
              </a:buClr>
              <a:buSzPts val="1000"/>
              <a:buChar char="●"/>
              <a:defRPr>
                <a:solidFill>
                  <a:srgbClr val="FFFFFF"/>
                </a:solidFill>
              </a:defRPr>
            </a:lvl7pPr>
            <a:lvl8pPr indent="-292100" lvl="7" marL="3657600" algn="l">
              <a:lnSpc>
                <a:spcPct val="150000"/>
              </a:lnSpc>
              <a:spcBef>
                <a:spcPts val="0"/>
              </a:spcBef>
              <a:spcAft>
                <a:spcPts val="0"/>
              </a:spcAft>
              <a:buClr>
                <a:srgbClr val="FFFFFF"/>
              </a:buClr>
              <a:buSzPts val="1000"/>
              <a:buChar char="○"/>
              <a:defRPr>
                <a:solidFill>
                  <a:srgbClr val="FFFFFF"/>
                </a:solidFill>
              </a:defRPr>
            </a:lvl8pPr>
            <a:lvl9pPr indent="-292100" lvl="8" marL="4114800" algn="l">
              <a:lnSpc>
                <a:spcPct val="150000"/>
              </a:lnSpc>
              <a:spcBef>
                <a:spcPts val="0"/>
              </a:spcBef>
              <a:spcAft>
                <a:spcPts val="0"/>
              </a:spcAft>
              <a:buClr>
                <a:srgbClr val="FFFFFF"/>
              </a:buClr>
              <a:buSzPts val="1000"/>
              <a:buChar char="■"/>
              <a:defRPr>
                <a:solidFill>
                  <a:srgbClr val="FFFFFF"/>
                </a:solidFill>
              </a:defRPr>
            </a:lvl9pPr>
          </a:lstStyle>
          <a:p/>
        </p:txBody>
      </p:sp>
      <p:pic>
        <p:nvPicPr>
          <p:cNvPr id="76" name="Google Shape;76;p7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77" name="Google Shape;77;p7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1" name="Shape 1261"/>
        <p:cNvGrpSpPr/>
        <p:nvPr/>
      </p:nvGrpSpPr>
      <p:grpSpPr>
        <a:xfrm>
          <a:off x="0" y="0"/>
          <a:ext cx="0" cy="0"/>
          <a:chOff x="0" y="0"/>
          <a:chExt cx="0" cy="0"/>
        </a:xfrm>
      </p:grpSpPr>
      <p:sp>
        <p:nvSpPr>
          <p:cNvPr id="1262" name="Google Shape;1262;p198"/>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263" name="Google Shape;1263;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5">
  <p:cSld name="TITLE_2_11">
    <p:spTree>
      <p:nvGrpSpPr>
        <p:cNvPr id="1264" name="Shape 1264"/>
        <p:cNvGrpSpPr/>
        <p:nvPr/>
      </p:nvGrpSpPr>
      <p:grpSpPr>
        <a:xfrm>
          <a:off x="0" y="0"/>
          <a:ext cx="0" cy="0"/>
          <a:chOff x="0" y="0"/>
          <a:chExt cx="0" cy="0"/>
        </a:xfrm>
      </p:grpSpPr>
      <p:sp>
        <p:nvSpPr>
          <p:cNvPr id="1265" name="Google Shape;1265;p19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66" name="Google Shape;1266;p19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67" name="Google Shape;1267;p199"/>
          <p:cNvGrpSpPr/>
          <p:nvPr/>
        </p:nvGrpSpPr>
        <p:grpSpPr>
          <a:xfrm>
            <a:off x="8469122" y="4803781"/>
            <a:ext cx="420491" cy="137010"/>
            <a:chOff x="0" y="0"/>
            <a:chExt cx="2077525" cy="676925"/>
          </a:xfrm>
        </p:grpSpPr>
        <p:sp>
          <p:nvSpPr>
            <p:cNvPr id="1268" name="Google Shape;1268;p1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9" name="Google Shape;1269;p1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0" name="Google Shape;1270;p1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1" name="Google Shape;1271;p1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2" name="Google Shape;1272;p1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3" name="Google Shape;1273;p1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74" name="Google Shape;1274;p1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2">
  <p:cSld name="TITLE_2_3_2">
    <p:spTree>
      <p:nvGrpSpPr>
        <p:cNvPr id="1275" name="Shape 1275"/>
        <p:cNvGrpSpPr/>
        <p:nvPr/>
      </p:nvGrpSpPr>
      <p:grpSpPr>
        <a:xfrm>
          <a:off x="0" y="0"/>
          <a:ext cx="0" cy="0"/>
          <a:chOff x="0" y="0"/>
          <a:chExt cx="0" cy="0"/>
        </a:xfrm>
      </p:grpSpPr>
      <p:sp>
        <p:nvSpPr>
          <p:cNvPr id="1276" name="Google Shape;1276;p200"/>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77" name="Google Shape;1277;p20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8" name="Google Shape;1278;p200"/>
          <p:cNvGrpSpPr/>
          <p:nvPr/>
        </p:nvGrpSpPr>
        <p:grpSpPr>
          <a:xfrm>
            <a:off x="8469122" y="4803781"/>
            <a:ext cx="420491" cy="137010"/>
            <a:chOff x="0" y="0"/>
            <a:chExt cx="2077525" cy="676925"/>
          </a:xfrm>
        </p:grpSpPr>
        <p:sp>
          <p:nvSpPr>
            <p:cNvPr id="1279" name="Google Shape;1279;p2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0" name="Google Shape;1280;p2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1" name="Google Shape;1281;p2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2" name="Google Shape;1282;p2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3" name="Google Shape;1283;p2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4" name="Google Shape;1284;p2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85" name="Google Shape;1285;p200"/>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286" name="Google Shape;1286;p2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287" name="Shape 1287"/>
        <p:cNvGrpSpPr/>
        <p:nvPr/>
      </p:nvGrpSpPr>
      <p:grpSpPr>
        <a:xfrm>
          <a:off x="0" y="0"/>
          <a:ext cx="0" cy="0"/>
          <a:chOff x="0" y="0"/>
          <a:chExt cx="0" cy="0"/>
        </a:xfrm>
      </p:grpSpPr>
      <p:sp>
        <p:nvSpPr>
          <p:cNvPr id="1288" name="Google Shape;1288;p20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89" name="Google Shape;1289;p20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90" name="Google Shape;1290;p20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91" name="Google Shape;1291;p201"/>
          <p:cNvGrpSpPr/>
          <p:nvPr/>
        </p:nvGrpSpPr>
        <p:grpSpPr>
          <a:xfrm>
            <a:off x="8469122" y="4803781"/>
            <a:ext cx="420491" cy="137010"/>
            <a:chOff x="0" y="0"/>
            <a:chExt cx="2077525" cy="676925"/>
          </a:xfrm>
        </p:grpSpPr>
        <p:sp>
          <p:nvSpPr>
            <p:cNvPr id="1292" name="Google Shape;1292;p2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3" name="Google Shape;1293;p2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4" name="Google Shape;1294;p2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5" name="Google Shape;1295;p2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6" name="Google Shape;1296;p2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7" name="Google Shape;1297;p2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98" name="Google Shape;1298;p201"/>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299" name="Google Shape;1299;p2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1">
  <p:cSld name="TITLE_2_3_3_1_1_1">
    <p:spTree>
      <p:nvGrpSpPr>
        <p:cNvPr id="1300" name="Shape 1300"/>
        <p:cNvGrpSpPr/>
        <p:nvPr/>
      </p:nvGrpSpPr>
      <p:grpSpPr>
        <a:xfrm>
          <a:off x="0" y="0"/>
          <a:ext cx="0" cy="0"/>
          <a:chOff x="0" y="0"/>
          <a:chExt cx="0" cy="0"/>
        </a:xfrm>
      </p:grpSpPr>
      <p:sp>
        <p:nvSpPr>
          <p:cNvPr id="1301" name="Google Shape;1301;p20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02" name="Google Shape;1302;p20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303" name="Google Shape;1303;p20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04" name="Google Shape;1304;p202"/>
          <p:cNvGrpSpPr/>
          <p:nvPr/>
        </p:nvGrpSpPr>
        <p:grpSpPr>
          <a:xfrm>
            <a:off x="8469122" y="4803781"/>
            <a:ext cx="420491" cy="137010"/>
            <a:chOff x="0" y="0"/>
            <a:chExt cx="2077525" cy="676925"/>
          </a:xfrm>
        </p:grpSpPr>
        <p:sp>
          <p:nvSpPr>
            <p:cNvPr id="1305" name="Google Shape;1305;p2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6" name="Google Shape;1306;p2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2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8" name="Google Shape;1308;p2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9" name="Google Shape;1309;p2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0" name="Google Shape;1310;p2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11" name="Google Shape;1311;p202"/>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12" name="Google Shape;1312;p2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3">
  <p:cSld name="TITLE_2_3_3">
    <p:spTree>
      <p:nvGrpSpPr>
        <p:cNvPr id="1313" name="Shape 1313"/>
        <p:cNvGrpSpPr/>
        <p:nvPr/>
      </p:nvGrpSpPr>
      <p:grpSpPr>
        <a:xfrm>
          <a:off x="0" y="0"/>
          <a:ext cx="0" cy="0"/>
          <a:chOff x="0" y="0"/>
          <a:chExt cx="0" cy="0"/>
        </a:xfrm>
      </p:grpSpPr>
      <p:sp>
        <p:nvSpPr>
          <p:cNvPr id="1314" name="Google Shape;1314;p20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15" name="Google Shape;1315;p20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16" name="Google Shape;1316;p203"/>
          <p:cNvGrpSpPr/>
          <p:nvPr/>
        </p:nvGrpSpPr>
        <p:grpSpPr>
          <a:xfrm>
            <a:off x="8469122" y="4803781"/>
            <a:ext cx="420491" cy="137010"/>
            <a:chOff x="0" y="0"/>
            <a:chExt cx="2077525" cy="676925"/>
          </a:xfrm>
        </p:grpSpPr>
        <p:sp>
          <p:nvSpPr>
            <p:cNvPr id="1317" name="Google Shape;1317;p2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8" name="Google Shape;1318;p2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9" name="Google Shape;1319;p2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0" name="Google Shape;1320;p2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1" name="Google Shape;1321;p2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2" name="Google Shape;1322;p2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23" name="Google Shape;1323;p203"/>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24" name="Google Shape;1324;p2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4">
  <p:cSld name="TITLE_2_3_4">
    <p:spTree>
      <p:nvGrpSpPr>
        <p:cNvPr id="1325" name="Shape 1325"/>
        <p:cNvGrpSpPr/>
        <p:nvPr/>
      </p:nvGrpSpPr>
      <p:grpSpPr>
        <a:xfrm>
          <a:off x="0" y="0"/>
          <a:ext cx="0" cy="0"/>
          <a:chOff x="0" y="0"/>
          <a:chExt cx="0" cy="0"/>
        </a:xfrm>
      </p:grpSpPr>
      <p:sp>
        <p:nvSpPr>
          <p:cNvPr id="1326" name="Google Shape;1326;p204"/>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27" name="Google Shape;1327;p20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28" name="Google Shape;1328;p204"/>
          <p:cNvGrpSpPr/>
          <p:nvPr/>
        </p:nvGrpSpPr>
        <p:grpSpPr>
          <a:xfrm>
            <a:off x="8469122" y="4803781"/>
            <a:ext cx="420491" cy="137010"/>
            <a:chOff x="0" y="0"/>
            <a:chExt cx="2077525" cy="676925"/>
          </a:xfrm>
        </p:grpSpPr>
        <p:sp>
          <p:nvSpPr>
            <p:cNvPr id="1329" name="Google Shape;1329;p2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0" name="Google Shape;1330;p2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1" name="Google Shape;1331;p2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2" name="Google Shape;1332;p2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3" name="Google Shape;1333;p2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4" name="Google Shape;1334;p2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35" name="Google Shape;1335;p204"/>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36" name="Google Shape;1336;p2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6">
    <p:spTree>
      <p:nvGrpSpPr>
        <p:cNvPr id="1337" name="Shape 1337"/>
        <p:cNvGrpSpPr/>
        <p:nvPr/>
      </p:nvGrpSpPr>
      <p:grpSpPr>
        <a:xfrm>
          <a:off x="0" y="0"/>
          <a:ext cx="0" cy="0"/>
          <a:chOff x="0" y="0"/>
          <a:chExt cx="0" cy="0"/>
        </a:xfrm>
      </p:grpSpPr>
      <p:sp>
        <p:nvSpPr>
          <p:cNvPr id="1338" name="Google Shape;1338;p205"/>
          <p:cNvSpPr txBox="1"/>
          <p:nvPr>
            <p:ph type="title"/>
          </p:nvPr>
        </p:nvSpPr>
        <p:spPr>
          <a:xfrm>
            <a:off x="457175" y="1536250"/>
            <a:ext cx="61539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339" name="Google Shape;1339;p20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340" name="Google Shape;1340;p20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1_4">
    <p:spTree>
      <p:nvGrpSpPr>
        <p:cNvPr id="1341" name="Shape 1341"/>
        <p:cNvGrpSpPr/>
        <p:nvPr/>
      </p:nvGrpSpPr>
      <p:grpSpPr>
        <a:xfrm>
          <a:off x="0" y="0"/>
          <a:ext cx="0" cy="0"/>
          <a:chOff x="0" y="0"/>
          <a:chExt cx="0" cy="0"/>
        </a:xfrm>
      </p:grpSpPr>
      <p:sp>
        <p:nvSpPr>
          <p:cNvPr id="1342" name="Google Shape;1342;p20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0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44" name="Google Shape;1344;p206"/>
          <p:cNvGrpSpPr/>
          <p:nvPr/>
        </p:nvGrpSpPr>
        <p:grpSpPr>
          <a:xfrm>
            <a:off x="8469122" y="4803781"/>
            <a:ext cx="420491" cy="137010"/>
            <a:chOff x="0" y="0"/>
            <a:chExt cx="2077525" cy="676925"/>
          </a:xfrm>
        </p:grpSpPr>
        <p:sp>
          <p:nvSpPr>
            <p:cNvPr id="1345" name="Google Shape;1345;p2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6" name="Google Shape;1346;p2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7" name="Google Shape;1347;p2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8" name="Google Shape;1348;p2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9" name="Google Shape;1349;p2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0" name="Google Shape;1350;p2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51" name="Google Shape;1351;p20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352" name="Google Shape;1352;p20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1353" name="Google Shape;1353;p20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354" name="Google Shape;1354;p206"/>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1355" name="Google Shape;1355;p206"/>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3_1">
    <p:spTree>
      <p:nvGrpSpPr>
        <p:cNvPr id="1356" name="Shape 1356"/>
        <p:cNvGrpSpPr/>
        <p:nvPr/>
      </p:nvGrpSpPr>
      <p:grpSpPr>
        <a:xfrm>
          <a:off x="0" y="0"/>
          <a:ext cx="0" cy="0"/>
          <a:chOff x="0" y="0"/>
          <a:chExt cx="0" cy="0"/>
        </a:xfrm>
      </p:grpSpPr>
      <p:sp>
        <p:nvSpPr>
          <p:cNvPr id="1357" name="Google Shape;1357;p20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0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59" name="Google Shape;1359;p207"/>
          <p:cNvGrpSpPr/>
          <p:nvPr/>
        </p:nvGrpSpPr>
        <p:grpSpPr>
          <a:xfrm>
            <a:off x="8469122" y="4803781"/>
            <a:ext cx="420491" cy="137010"/>
            <a:chOff x="0" y="0"/>
            <a:chExt cx="2077525" cy="676925"/>
          </a:xfrm>
        </p:grpSpPr>
        <p:sp>
          <p:nvSpPr>
            <p:cNvPr id="1360" name="Google Shape;1360;p2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1" name="Google Shape;1361;p2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2" name="Google Shape;1362;p2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3" name="Google Shape;1363;p2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4" name="Google Shape;1364;p2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5" name="Google Shape;1365;p2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66" name="Google Shape;1366;p20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367" name="Google Shape;1367;p20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368" name="Google Shape;1368;p207"/>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78" name="Shape 78"/>
        <p:cNvGrpSpPr/>
        <p:nvPr/>
      </p:nvGrpSpPr>
      <p:grpSpPr>
        <a:xfrm>
          <a:off x="0" y="0"/>
          <a:ext cx="0" cy="0"/>
          <a:chOff x="0" y="0"/>
          <a:chExt cx="0" cy="0"/>
        </a:xfrm>
      </p:grpSpPr>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5">
    <p:spTree>
      <p:nvGrpSpPr>
        <p:cNvPr id="1369" name="Shape 1369"/>
        <p:cNvGrpSpPr/>
        <p:nvPr/>
      </p:nvGrpSpPr>
      <p:grpSpPr>
        <a:xfrm>
          <a:off x="0" y="0"/>
          <a:ext cx="0" cy="0"/>
          <a:chOff x="0" y="0"/>
          <a:chExt cx="0" cy="0"/>
        </a:xfrm>
      </p:grpSpPr>
      <p:sp>
        <p:nvSpPr>
          <p:cNvPr id="1370" name="Google Shape;1370;p208"/>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371" name="Google Shape;1371;p208"/>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1372" name="Google Shape;1372;p208"/>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Subheader">
  <p:cSld name="TITLE_ONLY_5">
    <p:spTree>
      <p:nvGrpSpPr>
        <p:cNvPr id="1373" name="Shape 1373"/>
        <p:cNvGrpSpPr/>
        <p:nvPr/>
      </p:nvGrpSpPr>
      <p:grpSpPr>
        <a:xfrm>
          <a:off x="0" y="0"/>
          <a:ext cx="0" cy="0"/>
          <a:chOff x="0" y="0"/>
          <a:chExt cx="0" cy="0"/>
        </a:xfrm>
      </p:grpSpPr>
      <p:sp>
        <p:nvSpPr>
          <p:cNvPr id="1374" name="Google Shape;1374;p209"/>
          <p:cNvSpPr txBox="1"/>
          <p:nvPr>
            <p:ph type="title"/>
          </p:nvPr>
        </p:nvSpPr>
        <p:spPr>
          <a:xfrm>
            <a:off x="37995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375" name="Google Shape;1375;p209"/>
          <p:cNvSpPr txBox="1"/>
          <p:nvPr>
            <p:ph idx="1" type="body"/>
          </p:nvPr>
        </p:nvSpPr>
        <p:spPr>
          <a:xfrm>
            <a:off x="379950" y="1185950"/>
            <a:ext cx="3405000" cy="3179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376" name="Google Shape;1376;p209"/>
          <p:cNvSpPr txBox="1"/>
          <p:nvPr/>
        </p:nvSpPr>
        <p:spPr>
          <a:xfrm>
            <a:off x="7988721" y="210073"/>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pic>
        <p:nvPicPr>
          <p:cNvPr id="1377" name="Google Shape;1377;p209"/>
          <p:cNvPicPr preferRelativeResize="0"/>
          <p:nvPr/>
        </p:nvPicPr>
        <p:blipFill rotWithShape="1">
          <a:blip r:embed="rId2">
            <a:alphaModFix/>
          </a:blip>
          <a:srcRect b="0" l="0" r="0" t="0"/>
          <a:stretch/>
        </p:blipFill>
        <p:spPr>
          <a:xfrm>
            <a:off x="8008276" y="4827225"/>
            <a:ext cx="900500" cy="115626"/>
          </a:xfrm>
          <a:prstGeom prst="rect">
            <a:avLst/>
          </a:prstGeom>
          <a:noFill/>
          <a:ln>
            <a:noFill/>
          </a:ln>
        </p:spPr>
      </p:pic>
      <p:sp>
        <p:nvSpPr>
          <p:cNvPr id="1378" name="Google Shape;1378;p209"/>
          <p:cNvSpPr txBox="1"/>
          <p:nvPr>
            <p:ph idx="2" type="title"/>
          </p:nvPr>
        </p:nvSpPr>
        <p:spPr>
          <a:xfrm>
            <a:off x="379950" y="801400"/>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chemeClr val="accent1"/>
              </a:buClr>
              <a:buSzPts val="1200"/>
              <a:buChar char="●"/>
              <a:defRPr b="0" sz="1200">
                <a:solidFill>
                  <a:schemeClr val="accent1"/>
                </a:solidFill>
              </a:defRPr>
            </a:lvl1pPr>
            <a:lvl2pPr lvl="1" algn="l">
              <a:lnSpc>
                <a:spcPct val="115000"/>
              </a:lnSpc>
              <a:spcBef>
                <a:spcPts val="0"/>
              </a:spcBef>
              <a:spcAft>
                <a:spcPts val="0"/>
              </a:spcAft>
              <a:buClr>
                <a:schemeClr val="accent1"/>
              </a:buClr>
              <a:buSzPts val="1000"/>
              <a:buChar char="○"/>
              <a:defRPr sz="1000">
                <a:solidFill>
                  <a:schemeClr val="accent1"/>
                </a:solidFill>
              </a:defRPr>
            </a:lvl2pPr>
            <a:lvl3pPr lvl="2" algn="l">
              <a:lnSpc>
                <a:spcPct val="115000"/>
              </a:lnSpc>
              <a:spcBef>
                <a:spcPts val="0"/>
              </a:spcBef>
              <a:spcAft>
                <a:spcPts val="0"/>
              </a:spcAft>
              <a:buClr>
                <a:schemeClr val="accent1"/>
              </a:buClr>
              <a:buSzPts val="1000"/>
              <a:buChar char="■"/>
              <a:defRPr sz="1000">
                <a:solidFill>
                  <a:schemeClr val="accent1"/>
                </a:solidFill>
              </a:defRPr>
            </a:lvl3pPr>
            <a:lvl4pPr lvl="3" algn="l">
              <a:lnSpc>
                <a:spcPct val="115000"/>
              </a:lnSpc>
              <a:spcBef>
                <a:spcPts val="0"/>
              </a:spcBef>
              <a:spcAft>
                <a:spcPts val="0"/>
              </a:spcAft>
              <a:buClr>
                <a:schemeClr val="accent1"/>
              </a:buClr>
              <a:buSzPts val="1000"/>
              <a:buChar char="●"/>
              <a:defRPr sz="1000">
                <a:solidFill>
                  <a:schemeClr val="accent1"/>
                </a:solidFill>
              </a:defRPr>
            </a:lvl4pPr>
            <a:lvl5pPr lvl="4" algn="l">
              <a:lnSpc>
                <a:spcPct val="115000"/>
              </a:lnSpc>
              <a:spcBef>
                <a:spcPts val="0"/>
              </a:spcBef>
              <a:spcAft>
                <a:spcPts val="0"/>
              </a:spcAft>
              <a:buClr>
                <a:schemeClr val="accent1"/>
              </a:buClr>
              <a:buSzPts val="1000"/>
              <a:buChar char="○"/>
              <a:defRPr sz="1000">
                <a:solidFill>
                  <a:schemeClr val="accent1"/>
                </a:solidFill>
              </a:defRPr>
            </a:lvl5pPr>
            <a:lvl6pPr lvl="5" algn="l">
              <a:lnSpc>
                <a:spcPct val="115000"/>
              </a:lnSpc>
              <a:spcBef>
                <a:spcPts val="0"/>
              </a:spcBef>
              <a:spcAft>
                <a:spcPts val="0"/>
              </a:spcAft>
              <a:buClr>
                <a:schemeClr val="accent1"/>
              </a:buClr>
              <a:buSzPts val="1000"/>
              <a:buChar char="■"/>
              <a:defRPr sz="1000">
                <a:solidFill>
                  <a:schemeClr val="accent1"/>
                </a:solidFill>
              </a:defRPr>
            </a:lvl6pPr>
            <a:lvl7pPr lvl="6" algn="l">
              <a:lnSpc>
                <a:spcPct val="115000"/>
              </a:lnSpc>
              <a:spcBef>
                <a:spcPts val="0"/>
              </a:spcBef>
              <a:spcAft>
                <a:spcPts val="0"/>
              </a:spcAft>
              <a:buClr>
                <a:schemeClr val="accent1"/>
              </a:buClr>
              <a:buSzPts val="1000"/>
              <a:buChar char="●"/>
              <a:defRPr sz="1000">
                <a:solidFill>
                  <a:schemeClr val="accent1"/>
                </a:solidFill>
              </a:defRPr>
            </a:lvl7pPr>
            <a:lvl8pPr lvl="7" algn="l">
              <a:lnSpc>
                <a:spcPct val="115000"/>
              </a:lnSpc>
              <a:spcBef>
                <a:spcPts val="0"/>
              </a:spcBef>
              <a:spcAft>
                <a:spcPts val="0"/>
              </a:spcAft>
              <a:buClr>
                <a:schemeClr val="accent1"/>
              </a:buClr>
              <a:buSzPts val="1000"/>
              <a:buChar char="○"/>
              <a:defRPr sz="1000">
                <a:solidFill>
                  <a:schemeClr val="accent1"/>
                </a:solidFill>
              </a:defRPr>
            </a:lvl8pPr>
            <a:lvl9pPr lvl="8" algn="l">
              <a:lnSpc>
                <a:spcPct val="115000"/>
              </a:lnSpc>
              <a:spcBef>
                <a:spcPts val="0"/>
              </a:spcBef>
              <a:spcAft>
                <a:spcPts val="0"/>
              </a:spcAft>
              <a:buClr>
                <a:schemeClr val="accent1"/>
              </a:buClr>
              <a:buSzPts val="1000"/>
              <a:buChar char="■"/>
              <a:defRPr sz="1000">
                <a:solidFill>
                  <a:schemeClr val="accen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379" name="Shape 1379"/>
        <p:cNvGrpSpPr/>
        <p:nvPr/>
      </p:nvGrpSpPr>
      <p:grpSpPr>
        <a:xfrm>
          <a:off x="0" y="0"/>
          <a:ext cx="0" cy="0"/>
          <a:chOff x="0" y="0"/>
          <a:chExt cx="0" cy="0"/>
        </a:xfrm>
      </p:grpSpPr>
      <p:pic>
        <p:nvPicPr>
          <p:cNvPr id="1380" name="Google Shape;1380;p210"/>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381" name="Google Shape;1381;p210"/>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1382" name="Google Shape;1382;p210"/>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3" name="Shape 1383"/>
        <p:cNvGrpSpPr/>
        <p:nvPr/>
      </p:nvGrpSpPr>
      <p:grpSpPr>
        <a:xfrm>
          <a:off x="0" y="0"/>
          <a:ext cx="0" cy="0"/>
          <a:chOff x="0" y="0"/>
          <a:chExt cx="0" cy="0"/>
        </a:xfrm>
      </p:grpSpPr>
      <p:sp>
        <p:nvSpPr>
          <p:cNvPr id="1384" name="Google Shape;1384;p211"/>
          <p:cNvSpPr txBox="1"/>
          <p:nvPr>
            <p:ph type="title"/>
          </p:nvPr>
        </p:nvSpPr>
        <p:spPr>
          <a:xfrm>
            <a:off x="311700" y="2150850"/>
            <a:ext cx="8520600" cy="841800"/>
          </a:xfrm>
          <a:prstGeom prst="rect">
            <a:avLst/>
          </a:prstGeom>
          <a:noFill/>
          <a:ln>
            <a:noFill/>
          </a:ln>
        </p:spPr>
        <p:txBody>
          <a:bodyPr anchorCtr="0" anchor="ctr" bIns="0" lIns="0" spcFirstLastPara="1" rIns="91425" wrap="square" tIns="0">
            <a:noAutofit/>
          </a:bodyPr>
          <a:lstStyle>
            <a:lvl1pPr lvl="0" algn="ctr">
              <a:lnSpc>
                <a:spcPct val="115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
        <p:nvSpPr>
          <p:cNvPr id="1385" name="Google Shape;1385;p2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386" name="Shape 1386"/>
        <p:cNvGrpSpPr/>
        <p:nvPr/>
      </p:nvGrpSpPr>
      <p:grpSpPr>
        <a:xfrm>
          <a:off x="0" y="0"/>
          <a:ext cx="0" cy="0"/>
          <a:chOff x="0" y="0"/>
          <a:chExt cx="0" cy="0"/>
        </a:xfrm>
      </p:grpSpPr>
      <p:sp>
        <p:nvSpPr>
          <p:cNvPr id="1387" name="Google Shape;1387;p212"/>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388" name="Google Shape;1388;p212"/>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389" name="Google Shape;1389;p2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0" name="Shape 1390"/>
        <p:cNvGrpSpPr/>
        <p:nvPr/>
      </p:nvGrpSpPr>
      <p:grpSpPr>
        <a:xfrm>
          <a:off x="0" y="0"/>
          <a:ext cx="0" cy="0"/>
          <a:chOff x="0" y="0"/>
          <a:chExt cx="0" cy="0"/>
        </a:xfrm>
      </p:grpSpPr>
      <p:sp>
        <p:nvSpPr>
          <p:cNvPr id="1391" name="Google Shape;1391;p213"/>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392" name="Google Shape;1392;p213"/>
          <p:cNvSpPr txBox="1"/>
          <p:nvPr>
            <p:ph idx="1" type="body"/>
          </p:nvPr>
        </p:nvSpPr>
        <p:spPr>
          <a:xfrm>
            <a:off x="311700" y="1152475"/>
            <a:ext cx="3999900" cy="34164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393" name="Google Shape;1393;p213"/>
          <p:cNvSpPr txBox="1"/>
          <p:nvPr>
            <p:ph idx="2" type="body"/>
          </p:nvPr>
        </p:nvSpPr>
        <p:spPr>
          <a:xfrm>
            <a:off x="4832400" y="1152475"/>
            <a:ext cx="3999900" cy="34164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394" name="Google Shape;1394;p2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8" name="Shape 1398"/>
        <p:cNvGrpSpPr/>
        <p:nvPr/>
      </p:nvGrpSpPr>
      <p:grpSpPr>
        <a:xfrm>
          <a:off x="0" y="0"/>
          <a:ext cx="0" cy="0"/>
          <a:chOff x="0" y="0"/>
          <a:chExt cx="0" cy="0"/>
        </a:xfrm>
      </p:grpSpPr>
      <p:sp>
        <p:nvSpPr>
          <p:cNvPr id="1399" name="Google Shape;1399;p58"/>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Font typeface="Arial"/>
              <a:buNone/>
              <a:defRPr>
                <a:latin typeface="Arial"/>
                <a:ea typeface="Arial"/>
                <a:cs typeface="Arial"/>
                <a:sym typeface="Arial"/>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400" name="Google Shape;1400;p58"/>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01" name="Google Shape;1401;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02_Title + photo">
    <p:spTree>
      <p:nvGrpSpPr>
        <p:cNvPr id="1402" name="Shape 1402"/>
        <p:cNvGrpSpPr/>
        <p:nvPr/>
      </p:nvGrpSpPr>
      <p:grpSpPr>
        <a:xfrm>
          <a:off x="0" y="0"/>
          <a:ext cx="0" cy="0"/>
          <a:chOff x="0" y="0"/>
          <a:chExt cx="0" cy="0"/>
        </a:xfrm>
      </p:grpSpPr>
      <p:grpSp>
        <p:nvGrpSpPr>
          <p:cNvPr id="1403" name="Google Shape;1403;p107"/>
          <p:cNvGrpSpPr/>
          <p:nvPr/>
        </p:nvGrpSpPr>
        <p:grpSpPr>
          <a:xfrm>
            <a:off x="522212" y="1321429"/>
            <a:ext cx="479498" cy="385684"/>
            <a:chOff x="6294751" y="783425"/>
            <a:chExt cx="5020925" cy="4038575"/>
          </a:xfrm>
        </p:grpSpPr>
        <p:sp>
          <p:nvSpPr>
            <p:cNvPr id="1404" name="Google Shape;1404;p10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0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0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0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8" name="Google Shape;1408;p107"/>
          <p:cNvGrpSpPr/>
          <p:nvPr/>
        </p:nvGrpSpPr>
        <p:grpSpPr>
          <a:xfrm>
            <a:off x="761948" y="4603434"/>
            <a:ext cx="1190118" cy="210542"/>
            <a:chOff x="990623" y="4603434"/>
            <a:chExt cx="1190118" cy="210542"/>
          </a:xfrm>
        </p:grpSpPr>
        <p:sp>
          <p:nvSpPr>
            <p:cNvPr id="1409" name="Google Shape;1409;p10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0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0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0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0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0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5" name="Google Shape;1415;p107"/>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algn="l">
              <a:lnSpc>
                <a:spcPct val="115000"/>
              </a:lnSpc>
              <a:spcBef>
                <a:spcPts val="0"/>
              </a:spcBef>
              <a:spcAft>
                <a:spcPts val="0"/>
              </a:spcAft>
              <a:buSzPts val="3600"/>
              <a:buNone/>
              <a:defRPr sz="3600"/>
            </a:lvl1pPr>
            <a:lvl2pPr lvl="1" algn="l">
              <a:lnSpc>
                <a:spcPct val="115000"/>
              </a:lnSpc>
              <a:spcBef>
                <a:spcPts val="0"/>
              </a:spcBef>
              <a:spcAft>
                <a:spcPts val="0"/>
              </a:spcAft>
              <a:buSzPts val="3600"/>
              <a:buNone/>
              <a:defRPr sz="3600"/>
            </a:lvl2pPr>
            <a:lvl3pPr lvl="2" algn="l">
              <a:lnSpc>
                <a:spcPct val="115000"/>
              </a:lnSpc>
              <a:spcBef>
                <a:spcPts val="0"/>
              </a:spcBef>
              <a:spcAft>
                <a:spcPts val="0"/>
              </a:spcAft>
              <a:buSzPts val="3600"/>
              <a:buNone/>
              <a:defRPr sz="3600"/>
            </a:lvl3pPr>
            <a:lvl4pPr lvl="3" algn="l">
              <a:lnSpc>
                <a:spcPct val="115000"/>
              </a:lnSpc>
              <a:spcBef>
                <a:spcPts val="0"/>
              </a:spcBef>
              <a:spcAft>
                <a:spcPts val="0"/>
              </a:spcAft>
              <a:buSzPts val="3600"/>
              <a:buNone/>
              <a:defRPr sz="3600"/>
            </a:lvl4pPr>
            <a:lvl5pPr lvl="4" algn="l">
              <a:lnSpc>
                <a:spcPct val="115000"/>
              </a:lnSpc>
              <a:spcBef>
                <a:spcPts val="0"/>
              </a:spcBef>
              <a:spcAft>
                <a:spcPts val="0"/>
              </a:spcAft>
              <a:buSzPts val="3600"/>
              <a:buNone/>
              <a:defRPr sz="3600"/>
            </a:lvl5pPr>
            <a:lvl6pPr lvl="5" algn="l">
              <a:lnSpc>
                <a:spcPct val="115000"/>
              </a:lnSpc>
              <a:spcBef>
                <a:spcPts val="0"/>
              </a:spcBef>
              <a:spcAft>
                <a:spcPts val="0"/>
              </a:spcAft>
              <a:buSzPts val="3600"/>
              <a:buNone/>
              <a:defRPr sz="3600"/>
            </a:lvl6pPr>
            <a:lvl7pPr lvl="6" algn="l">
              <a:lnSpc>
                <a:spcPct val="115000"/>
              </a:lnSpc>
              <a:spcBef>
                <a:spcPts val="0"/>
              </a:spcBef>
              <a:spcAft>
                <a:spcPts val="0"/>
              </a:spcAft>
              <a:buSzPts val="3600"/>
              <a:buNone/>
              <a:defRPr sz="3600"/>
            </a:lvl7pPr>
            <a:lvl8pPr lvl="7" algn="l">
              <a:lnSpc>
                <a:spcPct val="115000"/>
              </a:lnSpc>
              <a:spcBef>
                <a:spcPts val="0"/>
              </a:spcBef>
              <a:spcAft>
                <a:spcPts val="0"/>
              </a:spcAft>
              <a:buSzPts val="3600"/>
              <a:buNone/>
              <a:defRPr sz="3600"/>
            </a:lvl8pPr>
            <a:lvl9pPr lvl="8" algn="l">
              <a:lnSpc>
                <a:spcPct val="115000"/>
              </a:lnSpc>
              <a:spcBef>
                <a:spcPts val="0"/>
              </a:spcBef>
              <a:spcAft>
                <a:spcPts val="0"/>
              </a:spcAft>
              <a:buSzPts val="3600"/>
              <a:buNone/>
              <a:defRPr sz="3600"/>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416" name="Shape 1416"/>
        <p:cNvGrpSpPr/>
        <p:nvPr/>
      </p:nvGrpSpPr>
      <p:grpSpPr>
        <a:xfrm>
          <a:off x="0" y="0"/>
          <a:ext cx="0" cy="0"/>
          <a:chOff x="0" y="0"/>
          <a:chExt cx="0" cy="0"/>
        </a:xfrm>
      </p:grpSpPr>
      <p:sp>
        <p:nvSpPr>
          <p:cNvPr id="1417" name="Google Shape;1417;p108"/>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18" name="Google Shape;1418;p108"/>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1419" name="Google Shape;1419;p108"/>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420" name="Google Shape;1420;p10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421" name="Shape 1421"/>
        <p:cNvGrpSpPr/>
        <p:nvPr/>
      </p:nvGrpSpPr>
      <p:grpSpPr>
        <a:xfrm>
          <a:off x="0" y="0"/>
          <a:ext cx="0" cy="0"/>
          <a:chOff x="0" y="0"/>
          <a:chExt cx="0" cy="0"/>
        </a:xfrm>
      </p:grpSpPr>
      <p:sp>
        <p:nvSpPr>
          <p:cNvPr id="1422" name="Google Shape;1422;p109"/>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423" name="Google Shape;1423;p109"/>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424" name="Google Shape;1424;p10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7">
    <p:spTree>
      <p:nvGrpSpPr>
        <p:cNvPr id="79" name="Shape 79"/>
        <p:cNvGrpSpPr/>
        <p:nvPr/>
      </p:nvGrpSpPr>
      <p:grpSpPr>
        <a:xfrm>
          <a:off x="0" y="0"/>
          <a:ext cx="0" cy="0"/>
          <a:chOff x="0" y="0"/>
          <a:chExt cx="0" cy="0"/>
        </a:xfrm>
      </p:grpSpPr>
      <p:sp>
        <p:nvSpPr>
          <p:cNvPr id="80" name="Google Shape;80;p7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81" name="Google Shape;81;p7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82" name="Google Shape;82;p74"/>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3C4043"/>
              </a:buClr>
              <a:buSzPts val="2400"/>
              <a:buFont typeface="Arial"/>
              <a:buNone/>
              <a:defRPr b="0"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3" name="Google Shape;83;p7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grpSp>
        <p:nvGrpSpPr>
          <p:cNvPr id="84" name="Google Shape;84;p74"/>
          <p:cNvGrpSpPr/>
          <p:nvPr/>
        </p:nvGrpSpPr>
        <p:grpSpPr>
          <a:xfrm>
            <a:off x="8469122" y="4803781"/>
            <a:ext cx="420491" cy="137010"/>
            <a:chOff x="0" y="0"/>
            <a:chExt cx="2077525" cy="676925"/>
          </a:xfrm>
        </p:grpSpPr>
        <p:sp>
          <p:nvSpPr>
            <p:cNvPr id="85" name="Google Shape;85;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 name="Google Shape;86;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 name="Google Shape;87;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 name="Google Shape;91;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1425" name="Shape 1425"/>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426" name="Shape 1426"/>
        <p:cNvGrpSpPr/>
        <p:nvPr/>
      </p:nvGrpSpPr>
      <p:grpSpPr>
        <a:xfrm>
          <a:off x="0" y="0"/>
          <a:ext cx="0" cy="0"/>
          <a:chOff x="0" y="0"/>
          <a:chExt cx="0" cy="0"/>
        </a:xfrm>
      </p:grpSpPr>
      <p:pic>
        <p:nvPicPr>
          <p:cNvPr id="1427" name="Google Shape;1427;p111"/>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428" name="Google Shape;1428;p11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429" name="Google Shape;1429;p111"/>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0" name="Shape 1430"/>
        <p:cNvGrpSpPr/>
        <p:nvPr/>
      </p:nvGrpSpPr>
      <p:grpSpPr>
        <a:xfrm>
          <a:off x="0" y="0"/>
          <a:ext cx="0" cy="0"/>
          <a:chOff x="0" y="0"/>
          <a:chExt cx="0" cy="0"/>
        </a:xfrm>
      </p:grpSpPr>
      <p:sp>
        <p:nvSpPr>
          <p:cNvPr id="1431" name="Google Shape;1431;p1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32" name="Google Shape;1432;p1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33" name="Google Shape;1433;p1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1434" name="Shape 1434"/>
        <p:cNvGrpSpPr/>
        <p:nvPr/>
      </p:nvGrpSpPr>
      <p:grpSpPr>
        <a:xfrm>
          <a:off x="0" y="0"/>
          <a:ext cx="0" cy="0"/>
          <a:chOff x="0" y="0"/>
          <a:chExt cx="0" cy="0"/>
        </a:xfrm>
      </p:grpSpPr>
      <p:grpSp>
        <p:nvGrpSpPr>
          <p:cNvPr id="1435" name="Google Shape;1435;p113"/>
          <p:cNvGrpSpPr/>
          <p:nvPr/>
        </p:nvGrpSpPr>
        <p:grpSpPr>
          <a:xfrm>
            <a:off x="522212" y="1321429"/>
            <a:ext cx="479498" cy="385684"/>
            <a:chOff x="6294751" y="783425"/>
            <a:chExt cx="5020925" cy="4038575"/>
          </a:xfrm>
        </p:grpSpPr>
        <p:sp>
          <p:nvSpPr>
            <p:cNvPr id="1436" name="Google Shape;1436;p11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1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1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1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113"/>
          <p:cNvGrpSpPr/>
          <p:nvPr/>
        </p:nvGrpSpPr>
        <p:grpSpPr>
          <a:xfrm>
            <a:off x="761948" y="4603434"/>
            <a:ext cx="1190118" cy="210542"/>
            <a:chOff x="990623" y="4603434"/>
            <a:chExt cx="1190118" cy="210542"/>
          </a:xfrm>
        </p:grpSpPr>
        <p:sp>
          <p:nvSpPr>
            <p:cNvPr id="1441" name="Google Shape;1441;p11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1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1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1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1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1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7" name="Google Shape;1447;p113"/>
          <p:cNvSpPr txBox="1"/>
          <p:nvPr>
            <p:ph idx="1" type="body"/>
          </p:nvPr>
        </p:nvSpPr>
        <p:spPr>
          <a:xfrm>
            <a:off x="5207050" y="1514350"/>
            <a:ext cx="1904700" cy="10575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48" name="Google Shape;1448;p113"/>
          <p:cNvSpPr txBox="1"/>
          <p:nvPr>
            <p:ph type="title"/>
          </p:nvPr>
        </p:nvSpPr>
        <p:spPr>
          <a:xfrm>
            <a:off x="761950" y="2219400"/>
            <a:ext cx="4445100" cy="2114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3600"/>
            </a:lvl1pPr>
            <a:lvl2pPr lvl="1" algn="l">
              <a:lnSpc>
                <a:spcPct val="115000"/>
              </a:lnSpc>
              <a:spcBef>
                <a:spcPts val="0"/>
              </a:spcBef>
              <a:spcAft>
                <a:spcPts val="0"/>
              </a:spcAft>
              <a:buSzPts val="1800"/>
              <a:buNone/>
              <a:defRPr sz="3600"/>
            </a:lvl2pPr>
            <a:lvl3pPr lvl="2" algn="l">
              <a:lnSpc>
                <a:spcPct val="115000"/>
              </a:lnSpc>
              <a:spcBef>
                <a:spcPts val="0"/>
              </a:spcBef>
              <a:spcAft>
                <a:spcPts val="0"/>
              </a:spcAft>
              <a:buSzPts val="1800"/>
              <a:buNone/>
              <a:defRPr sz="3600"/>
            </a:lvl3pPr>
            <a:lvl4pPr lvl="3" algn="l">
              <a:lnSpc>
                <a:spcPct val="115000"/>
              </a:lnSpc>
              <a:spcBef>
                <a:spcPts val="0"/>
              </a:spcBef>
              <a:spcAft>
                <a:spcPts val="0"/>
              </a:spcAft>
              <a:buSzPts val="1800"/>
              <a:buNone/>
              <a:defRPr sz="3600"/>
            </a:lvl4pPr>
            <a:lvl5pPr lvl="4" algn="l">
              <a:lnSpc>
                <a:spcPct val="115000"/>
              </a:lnSpc>
              <a:spcBef>
                <a:spcPts val="0"/>
              </a:spcBef>
              <a:spcAft>
                <a:spcPts val="0"/>
              </a:spcAft>
              <a:buSzPts val="1800"/>
              <a:buNone/>
              <a:defRPr sz="3600"/>
            </a:lvl5pPr>
            <a:lvl6pPr lvl="5" algn="l">
              <a:lnSpc>
                <a:spcPct val="115000"/>
              </a:lnSpc>
              <a:spcBef>
                <a:spcPts val="0"/>
              </a:spcBef>
              <a:spcAft>
                <a:spcPts val="0"/>
              </a:spcAft>
              <a:buSzPts val="1800"/>
              <a:buNone/>
              <a:defRPr sz="3600"/>
            </a:lvl6pPr>
            <a:lvl7pPr lvl="6" algn="l">
              <a:lnSpc>
                <a:spcPct val="115000"/>
              </a:lnSpc>
              <a:spcBef>
                <a:spcPts val="0"/>
              </a:spcBef>
              <a:spcAft>
                <a:spcPts val="0"/>
              </a:spcAft>
              <a:buSzPts val="1800"/>
              <a:buNone/>
              <a:defRPr sz="3600"/>
            </a:lvl7pPr>
            <a:lvl8pPr lvl="7" algn="l">
              <a:lnSpc>
                <a:spcPct val="115000"/>
              </a:lnSpc>
              <a:spcBef>
                <a:spcPts val="0"/>
              </a:spcBef>
              <a:spcAft>
                <a:spcPts val="0"/>
              </a:spcAft>
              <a:buSzPts val="1800"/>
              <a:buNone/>
              <a:defRPr sz="3600"/>
            </a:lvl8pPr>
            <a:lvl9pPr lvl="8" algn="l">
              <a:lnSpc>
                <a:spcPct val="115000"/>
              </a:lnSpc>
              <a:spcBef>
                <a:spcPts val="0"/>
              </a:spcBef>
              <a:spcAft>
                <a:spcPts val="0"/>
              </a:spcAft>
              <a:buSzPts val="1800"/>
              <a:buNone/>
              <a:defRPr sz="36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5">
    <p:spTree>
      <p:nvGrpSpPr>
        <p:cNvPr id="1449" name="Shape 1449"/>
        <p:cNvGrpSpPr/>
        <p:nvPr/>
      </p:nvGrpSpPr>
      <p:grpSpPr>
        <a:xfrm>
          <a:off x="0" y="0"/>
          <a:ext cx="0" cy="0"/>
          <a:chOff x="0" y="0"/>
          <a:chExt cx="0" cy="0"/>
        </a:xfrm>
      </p:grpSpPr>
      <p:sp>
        <p:nvSpPr>
          <p:cNvPr id="1450" name="Google Shape;1450;p11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51" name="Google Shape;1451;p11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452" name="Google Shape;1452;p114"/>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453" name="Google Shape;1453;p11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454" name="Google Shape;1454;p114"/>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55" name="Shape 1455"/>
        <p:cNvGrpSpPr/>
        <p:nvPr/>
      </p:nvGrpSpPr>
      <p:grpSpPr>
        <a:xfrm>
          <a:off x="0" y="0"/>
          <a:ext cx="0" cy="0"/>
          <a:chOff x="0" y="0"/>
          <a:chExt cx="0" cy="0"/>
        </a:xfrm>
      </p:grpSpPr>
      <p:sp>
        <p:nvSpPr>
          <p:cNvPr id="1456" name="Google Shape;1456;p115"/>
          <p:cNvSpPr txBox="1"/>
          <p:nvPr>
            <p:ph type="title"/>
          </p:nvPr>
        </p:nvSpPr>
        <p:spPr>
          <a:xfrm>
            <a:off x="134325" y="154125"/>
            <a:ext cx="87822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457" name="Google Shape;1457;p115"/>
          <p:cNvSpPr txBox="1"/>
          <p:nvPr>
            <p:ph idx="1" type="body"/>
          </p:nvPr>
        </p:nvSpPr>
        <p:spPr>
          <a:xfrm>
            <a:off x="180900" y="851700"/>
            <a:ext cx="4122600" cy="37083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458" name="Google Shape;1458;p115"/>
          <p:cNvSpPr txBox="1"/>
          <p:nvPr>
            <p:ph idx="2" type="body"/>
          </p:nvPr>
        </p:nvSpPr>
        <p:spPr>
          <a:xfrm>
            <a:off x="4840400" y="811775"/>
            <a:ext cx="4122600" cy="37482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459" name="Google Shape;1459;p115"/>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1460" name="Shape 1460"/>
        <p:cNvGrpSpPr/>
        <p:nvPr/>
      </p:nvGrpSpPr>
      <p:grpSpPr>
        <a:xfrm>
          <a:off x="0" y="0"/>
          <a:ext cx="0" cy="0"/>
          <a:chOff x="0" y="0"/>
          <a:chExt cx="0" cy="0"/>
        </a:xfrm>
      </p:grpSpPr>
      <p:sp>
        <p:nvSpPr>
          <p:cNvPr id="1461" name="Google Shape;1461;p116"/>
          <p:cNvSpPr txBox="1"/>
          <p:nvPr>
            <p:ph type="title"/>
          </p:nvPr>
        </p:nvSpPr>
        <p:spPr>
          <a:xfrm>
            <a:off x="761950" y="809375"/>
            <a:ext cx="5080200" cy="17625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800"/>
              <a:buNone/>
              <a:defRPr sz="3000"/>
            </a:lvl1pPr>
            <a:lvl2pPr lvl="1" algn="l">
              <a:lnSpc>
                <a:spcPct val="115000"/>
              </a:lnSpc>
              <a:spcBef>
                <a:spcPts val="0"/>
              </a:spcBef>
              <a:spcAft>
                <a:spcPts val="0"/>
              </a:spcAft>
              <a:buSzPts val="1800"/>
              <a:buNone/>
              <a:defRPr sz="3000"/>
            </a:lvl2pPr>
            <a:lvl3pPr lvl="2" algn="l">
              <a:lnSpc>
                <a:spcPct val="115000"/>
              </a:lnSpc>
              <a:spcBef>
                <a:spcPts val="0"/>
              </a:spcBef>
              <a:spcAft>
                <a:spcPts val="0"/>
              </a:spcAft>
              <a:buSzPts val="1800"/>
              <a:buNone/>
              <a:defRPr sz="3000"/>
            </a:lvl3pPr>
            <a:lvl4pPr lvl="3" algn="l">
              <a:lnSpc>
                <a:spcPct val="115000"/>
              </a:lnSpc>
              <a:spcBef>
                <a:spcPts val="0"/>
              </a:spcBef>
              <a:spcAft>
                <a:spcPts val="0"/>
              </a:spcAft>
              <a:buSzPts val="1800"/>
              <a:buNone/>
              <a:defRPr sz="3000"/>
            </a:lvl4pPr>
            <a:lvl5pPr lvl="4" algn="l">
              <a:lnSpc>
                <a:spcPct val="115000"/>
              </a:lnSpc>
              <a:spcBef>
                <a:spcPts val="0"/>
              </a:spcBef>
              <a:spcAft>
                <a:spcPts val="0"/>
              </a:spcAft>
              <a:buSzPts val="1800"/>
              <a:buNone/>
              <a:defRPr sz="3000"/>
            </a:lvl5pPr>
            <a:lvl6pPr lvl="5" algn="l">
              <a:lnSpc>
                <a:spcPct val="115000"/>
              </a:lnSpc>
              <a:spcBef>
                <a:spcPts val="0"/>
              </a:spcBef>
              <a:spcAft>
                <a:spcPts val="0"/>
              </a:spcAft>
              <a:buSzPts val="1800"/>
              <a:buNone/>
              <a:defRPr sz="3000"/>
            </a:lvl6pPr>
            <a:lvl7pPr lvl="6" algn="l">
              <a:lnSpc>
                <a:spcPct val="115000"/>
              </a:lnSpc>
              <a:spcBef>
                <a:spcPts val="0"/>
              </a:spcBef>
              <a:spcAft>
                <a:spcPts val="0"/>
              </a:spcAft>
              <a:buSzPts val="1800"/>
              <a:buNone/>
              <a:defRPr sz="3000"/>
            </a:lvl7pPr>
            <a:lvl8pPr lvl="7" algn="l">
              <a:lnSpc>
                <a:spcPct val="115000"/>
              </a:lnSpc>
              <a:spcBef>
                <a:spcPts val="0"/>
              </a:spcBef>
              <a:spcAft>
                <a:spcPts val="0"/>
              </a:spcAft>
              <a:buSzPts val="1800"/>
              <a:buNone/>
              <a:defRPr sz="3000"/>
            </a:lvl8pPr>
            <a:lvl9pPr lvl="8" algn="l">
              <a:lnSpc>
                <a:spcPct val="115000"/>
              </a:lnSpc>
              <a:spcBef>
                <a:spcPts val="0"/>
              </a:spcBef>
              <a:spcAft>
                <a:spcPts val="0"/>
              </a:spcAft>
              <a:buSzPts val="1800"/>
              <a:buNone/>
              <a:defRPr sz="3000"/>
            </a:lvl9pPr>
          </a:lstStyle>
          <a:p/>
        </p:txBody>
      </p:sp>
      <p:grpSp>
        <p:nvGrpSpPr>
          <p:cNvPr id="1462" name="Google Shape;1462;p116"/>
          <p:cNvGrpSpPr/>
          <p:nvPr/>
        </p:nvGrpSpPr>
        <p:grpSpPr>
          <a:xfrm>
            <a:off x="385520" y="4787653"/>
            <a:ext cx="1656640" cy="245350"/>
            <a:chOff x="385520" y="4787653"/>
            <a:chExt cx="1656640" cy="245350"/>
          </a:xfrm>
        </p:grpSpPr>
        <p:grpSp>
          <p:nvGrpSpPr>
            <p:cNvPr id="1463" name="Google Shape;1463;p116"/>
            <p:cNvGrpSpPr/>
            <p:nvPr/>
          </p:nvGrpSpPr>
          <p:grpSpPr>
            <a:xfrm>
              <a:off x="385520" y="4787653"/>
              <a:ext cx="1565658" cy="245350"/>
              <a:chOff x="614120" y="4568626"/>
              <a:chExt cx="1565658" cy="245350"/>
            </a:xfrm>
          </p:grpSpPr>
          <p:grpSp>
            <p:nvGrpSpPr>
              <p:cNvPr id="1464" name="Google Shape;1464;p116"/>
              <p:cNvGrpSpPr/>
              <p:nvPr/>
            </p:nvGrpSpPr>
            <p:grpSpPr>
              <a:xfrm>
                <a:off x="614120" y="4568626"/>
                <a:ext cx="290167" cy="233377"/>
                <a:chOff x="614120" y="4568626"/>
                <a:chExt cx="290167" cy="233377"/>
              </a:xfrm>
            </p:grpSpPr>
            <p:sp>
              <p:nvSpPr>
                <p:cNvPr id="1465" name="Google Shape;1465;p11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1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1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1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9" name="Google Shape;1469;p116"/>
              <p:cNvGrpSpPr/>
              <p:nvPr/>
            </p:nvGrpSpPr>
            <p:grpSpPr>
              <a:xfrm>
                <a:off x="989660" y="4603434"/>
                <a:ext cx="1190118" cy="210542"/>
                <a:chOff x="989660" y="4603434"/>
                <a:chExt cx="1190118" cy="210542"/>
              </a:xfrm>
            </p:grpSpPr>
            <p:sp>
              <p:nvSpPr>
                <p:cNvPr id="1470" name="Google Shape;1470;p11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1" name="Google Shape;1471;p116"/>
                <p:cNvGrpSpPr/>
                <p:nvPr/>
              </p:nvGrpSpPr>
              <p:grpSpPr>
                <a:xfrm>
                  <a:off x="1682774" y="4617610"/>
                  <a:ext cx="497004" cy="149188"/>
                  <a:chOff x="1682774" y="4617610"/>
                  <a:chExt cx="497004" cy="149188"/>
                </a:xfrm>
              </p:grpSpPr>
              <p:sp>
                <p:nvSpPr>
                  <p:cNvPr id="1472" name="Google Shape;1472;p11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1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1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1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1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cxnSp>
          <p:nvCxnSpPr>
            <p:cNvPr id="1477" name="Google Shape;1477;p116"/>
            <p:cNvCxnSpPr/>
            <p:nvPr/>
          </p:nvCxnSpPr>
          <p:spPr>
            <a:xfrm>
              <a:off x="2042160" y="4818378"/>
              <a:ext cx="0" cy="183900"/>
            </a:xfrm>
            <a:prstGeom prst="straightConnector1">
              <a:avLst/>
            </a:prstGeom>
            <a:noFill/>
            <a:ln cap="flat" cmpd="sng" w="9525">
              <a:solidFill>
                <a:srgbClr val="D9D9D9"/>
              </a:solidFill>
              <a:prstDash val="solid"/>
              <a:round/>
              <a:headEnd len="sm" w="sm" type="none"/>
              <a:tailEnd len="sm" w="sm" type="none"/>
            </a:ln>
          </p:spPr>
        </p:cxn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1478" name="Shape 1478"/>
        <p:cNvGrpSpPr/>
        <p:nvPr/>
      </p:nvGrpSpPr>
      <p:grpSpPr>
        <a:xfrm>
          <a:off x="0" y="0"/>
          <a:ext cx="0" cy="0"/>
          <a:chOff x="0" y="0"/>
          <a:chExt cx="0" cy="0"/>
        </a:xfrm>
      </p:grpSpPr>
      <p:grpSp>
        <p:nvGrpSpPr>
          <p:cNvPr id="1479" name="Google Shape;1479;p117"/>
          <p:cNvGrpSpPr/>
          <p:nvPr/>
        </p:nvGrpSpPr>
        <p:grpSpPr>
          <a:xfrm>
            <a:off x="522212" y="1321429"/>
            <a:ext cx="479498" cy="385684"/>
            <a:chOff x="6294751" y="783425"/>
            <a:chExt cx="5020925" cy="4038575"/>
          </a:xfrm>
        </p:grpSpPr>
        <p:sp>
          <p:nvSpPr>
            <p:cNvPr id="1480" name="Google Shape;1480;p11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1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1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1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4" name="Google Shape;1484;p117"/>
          <p:cNvGrpSpPr/>
          <p:nvPr/>
        </p:nvGrpSpPr>
        <p:grpSpPr>
          <a:xfrm>
            <a:off x="761948" y="4603434"/>
            <a:ext cx="1190118" cy="210542"/>
            <a:chOff x="990623" y="4603434"/>
            <a:chExt cx="1190118" cy="210542"/>
          </a:xfrm>
        </p:grpSpPr>
        <p:sp>
          <p:nvSpPr>
            <p:cNvPr id="1485" name="Google Shape;1485;p11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1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1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1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1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1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1" name="Google Shape;1491;p117"/>
          <p:cNvSpPr txBox="1"/>
          <p:nvPr>
            <p:ph type="title"/>
          </p:nvPr>
        </p:nvSpPr>
        <p:spPr>
          <a:xfrm>
            <a:off x="761950" y="2219400"/>
            <a:ext cx="3174900" cy="17622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3600"/>
            </a:lvl1pPr>
            <a:lvl2pPr lvl="1" algn="l">
              <a:lnSpc>
                <a:spcPct val="115000"/>
              </a:lnSpc>
              <a:spcBef>
                <a:spcPts val="0"/>
              </a:spcBef>
              <a:spcAft>
                <a:spcPts val="0"/>
              </a:spcAft>
              <a:buSzPts val="1800"/>
              <a:buNone/>
              <a:defRPr sz="3600"/>
            </a:lvl2pPr>
            <a:lvl3pPr lvl="2" algn="l">
              <a:lnSpc>
                <a:spcPct val="115000"/>
              </a:lnSpc>
              <a:spcBef>
                <a:spcPts val="0"/>
              </a:spcBef>
              <a:spcAft>
                <a:spcPts val="0"/>
              </a:spcAft>
              <a:buSzPts val="1800"/>
              <a:buNone/>
              <a:defRPr sz="3600"/>
            </a:lvl3pPr>
            <a:lvl4pPr lvl="3" algn="l">
              <a:lnSpc>
                <a:spcPct val="115000"/>
              </a:lnSpc>
              <a:spcBef>
                <a:spcPts val="0"/>
              </a:spcBef>
              <a:spcAft>
                <a:spcPts val="0"/>
              </a:spcAft>
              <a:buSzPts val="1800"/>
              <a:buNone/>
              <a:defRPr sz="3600"/>
            </a:lvl4pPr>
            <a:lvl5pPr lvl="4" algn="l">
              <a:lnSpc>
                <a:spcPct val="115000"/>
              </a:lnSpc>
              <a:spcBef>
                <a:spcPts val="0"/>
              </a:spcBef>
              <a:spcAft>
                <a:spcPts val="0"/>
              </a:spcAft>
              <a:buSzPts val="1800"/>
              <a:buNone/>
              <a:defRPr sz="3600"/>
            </a:lvl5pPr>
            <a:lvl6pPr lvl="5" algn="l">
              <a:lnSpc>
                <a:spcPct val="115000"/>
              </a:lnSpc>
              <a:spcBef>
                <a:spcPts val="0"/>
              </a:spcBef>
              <a:spcAft>
                <a:spcPts val="0"/>
              </a:spcAft>
              <a:buSzPts val="1800"/>
              <a:buNone/>
              <a:defRPr sz="3600"/>
            </a:lvl6pPr>
            <a:lvl7pPr lvl="6" algn="l">
              <a:lnSpc>
                <a:spcPct val="115000"/>
              </a:lnSpc>
              <a:spcBef>
                <a:spcPts val="0"/>
              </a:spcBef>
              <a:spcAft>
                <a:spcPts val="0"/>
              </a:spcAft>
              <a:buSzPts val="1800"/>
              <a:buNone/>
              <a:defRPr sz="3600"/>
            </a:lvl7pPr>
            <a:lvl8pPr lvl="7" algn="l">
              <a:lnSpc>
                <a:spcPct val="115000"/>
              </a:lnSpc>
              <a:spcBef>
                <a:spcPts val="0"/>
              </a:spcBef>
              <a:spcAft>
                <a:spcPts val="0"/>
              </a:spcAft>
              <a:buSzPts val="1800"/>
              <a:buNone/>
              <a:defRPr sz="3600"/>
            </a:lvl8pPr>
            <a:lvl9pPr lvl="8" algn="l">
              <a:lnSpc>
                <a:spcPct val="115000"/>
              </a:lnSpc>
              <a:spcBef>
                <a:spcPts val="0"/>
              </a:spcBef>
              <a:spcAft>
                <a:spcPts val="0"/>
              </a:spcAft>
              <a:buSzPts val="1800"/>
              <a:buNone/>
              <a:defRPr sz="3600"/>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492" name="Shape 1492"/>
        <p:cNvGrpSpPr/>
        <p:nvPr/>
      </p:nvGrpSpPr>
      <p:grpSpPr>
        <a:xfrm>
          <a:off x="0" y="0"/>
          <a:ext cx="0" cy="0"/>
          <a:chOff x="0" y="0"/>
          <a:chExt cx="0" cy="0"/>
        </a:xfrm>
      </p:grpSpPr>
      <p:sp>
        <p:nvSpPr>
          <p:cNvPr id="1493" name="Google Shape;1493;p11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94" name="Google Shape;1494;p11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495" name="Google Shape;1495;p1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96" name="Google Shape;1496;p1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497" name="Google Shape;1497;p11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498" name="Google Shape;1498;p118"/>
          <p:cNvGrpSpPr/>
          <p:nvPr/>
        </p:nvGrpSpPr>
        <p:grpSpPr>
          <a:xfrm>
            <a:off x="8469122" y="4803781"/>
            <a:ext cx="420491" cy="137010"/>
            <a:chOff x="0" y="0"/>
            <a:chExt cx="2077525" cy="676925"/>
          </a:xfrm>
        </p:grpSpPr>
        <p:sp>
          <p:nvSpPr>
            <p:cNvPr id="1499" name="Google Shape;1499;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0" name="Google Shape;1500;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1" name="Google Shape;1501;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2" name="Google Shape;1502;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3" name="Google Shape;1503;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4" name="Google Shape;1504;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505" name="Shape 1505"/>
        <p:cNvGrpSpPr/>
        <p:nvPr/>
      </p:nvGrpSpPr>
      <p:grpSpPr>
        <a:xfrm>
          <a:off x="0" y="0"/>
          <a:ext cx="0" cy="0"/>
          <a:chOff x="0" y="0"/>
          <a:chExt cx="0" cy="0"/>
        </a:xfrm>
      </p:grpSpPr>
      <p:sp>
        <p:nvSpPr>
          <p:cNvPr id="1506" name="Google Shape;1506;p119"/>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07" name="Google Shape;1507;p119"/>
          <p:cNvSpPr txBox="1"/>
          <p:nvPr>
            <p:ph idx="1" type="body"/>
          </p:nvPr>
        </p:nvSpPr>
        <p:spPr>
          <a:xfrm>
            <a:off x="4572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08" name="Google Shape;1508;p119"/>
          <p:cNvSpPr txBox="1"/>
          <p:nvPr>
            <p:ph idx="2" type="body"/>
          </p:nvPr>
        </p:nvSpPr>
        <p:spPr>
          <a:xfrm>
            <a:off x="2533941"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09" name="Google Shape;1509;p119"/>
          <p:cNvSpPr txBox="1"/>
          <p:nvPr>
            <p:ph idx="3" type="body"/>
          </p:nvPr>
        </p:nvSpPr>
        <p:spPr>
          <a:xfrm>
            <a:off x="4610318"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10" name="Google Shape;1510;p119"/>
          <p:cNvSpPr txBox="1"/>
          <p:nvPr>
            <p:ph idx="4" type="body"/>
          </p:nvPr>
        </p:nvSpPr>
        <p:spPr>
          <a:xfrm>
            <a:off x="66867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1511" name="Google Shape;1511;p119"/>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512" name="Google Shape;1512;p11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92" name="Shape 92"/>
        <p:cNvGrpSpPr/>
        <p:nvPr/>
      </p:nvGrpSpPr>
      <p:grpSpPr>
        <a:xfrm>
          <a:off x="0" y="0"/>
          <a:ext cx="0" cy="0"/>
          <a:chOff x="0" y="0"/>
          <a:chExt cx="0" cy="0"/>
        </a:xfrm>
      </p:grpSpPr>
      <p:sp>
        <p:nvSpPr>
          <p:cNvPr id="93" name="Google Shape;93;p75"/>
          <p:cNvSpPr txBox="1"/>
          <p:nvPr>
            <p:ph type="ctrTitle"/>
          </p:nvPr>
        </p:nvSpPr>
        <p:spPr>
          <a:xfrm>
            <a:off x="311708" y="744575"/>
            <a:ext cx="8520600" cy="2052600"/>
          </a:xfrm>
          <a:prstGeom prst="rect">
            <a:avLst/>
          </a:prstGeom>
          <a:noFill/>
          <a:ln>
            <a:noFill/>
          </a:ln>
        </p:spPr>
        <p:txBody>
          <a:bodyPr anchorCtr="0" anchor="b" bIns="0" lIns="0" spcFirstLastPara="1" rIns="91425" wrap="square" tIns="0">
            <a:noAutofit/>
          </a:bodyPr>
          <a:lstStyle>
            <a:lvl1pPr lvl="0" algn="ctr">
              <a:lnSpc>
                <a:spcPct val="115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94" name="Google Shape;94;p75"/>
          <p:cNvSpPr txBox="1"/>
          <p:nvPr>
            <p:ph idx="1" type="subTitle"/>
          </p:nvPr>
        </p:nvSpPr>
        <p:spPr>
          <a:xfrm>
            <a:off x="311700" y="2834125"/>
            <a:ext cx="8520600" cy="792600"/>
          </a:xfrm>
          <a:prstGeom prst="rect">
            <a:avLst/>
          </a:prstGeom>
          <a:noFill/>
          <a:ln>
            <a:noFill/>
          </a:ln>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5" name="Google Shape;95;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13" name="Shape 1513"/>
        <p:cNvGrpSpPr/>
        <p:nvPr/>
      </p:nvGrpSpPr>
      <p:grpSpPr>
        <a:xfrm>
          <a:off x="0" y="0"/>
          <a:ext cx="0" cy="0"/>
          <a:chOff x="0" y="0"/>
          <a:chExt cx="0" cy="0"/>
        </a:xfrm>
      </p:grpSpPr>
      <p:sp>
        <p:nvSpPr>
          <p:cNvPr id="1514" name="Google Shape;1514;p120"/>
          <p:cNvSpPr txBox="1"/>
          <p:nvPr>
            <p:ph type="ctrTitle"/>
          </p:nvPr>
        </p:nvSpPr>
        <p:spPr>
          <a:xfrm>
            <a:off x="311708" y="744575"/>
            <a:ext cx="8520600" cy="2052600"/>
          </a:xfrm>
          <a:prstGeom prst="rect">
            <a:avLst/>
          </a:prstGeom>
          <a:noFill/>
          <a:ln>
            <a:noFill/>
          </a:ln>
        </p:spPr>
        <p:txBody>
          <a:bodyPr anchorCtr="0" anchor="b" bIns="0" lIns="0" spcFirstLastPara="1" rIns="91425" wrap="square" tIns="0">
            <a:noAutofit/>
          </a:bodyPr>
          <a:lstStyle>
            <a:lvl1pPr lvl="0" algn="ctr">
              <a:lnSpc>
                <a:spcPct val="115000"/>
              </a:lnSpc>
              <a:spcBef>
                <a:spcPts val="0"/>
              </a:spcBef>
              <a:spcAft>
                <a:spcPts val="0"/>
              </a:spcAft>
              <a:buSzPts val="5200"/>
              <a:buNone/>
              <a:defRPr sz="5200"/>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p:txBody>
      </p:sp>
      <p:sp>
        <p:nvSpPr>
          <p:cNvPr id="1515" name="Google Shape;1515;p120"/>
          <p:cNvSpPr txBox="1"/>
          <p:nvPr>
            <p:ph idx="1" type="subTitle"/>
          </p:nvPr>
        </p:nvSpPr>
        <p:spPr>
          <a:xfrm>
            <a:off x="311700" y="2834125"/>
            <a:ext cx="8520600" cy="792600"/>
          </a:xfrm>
          <a:prstGeom prst="rect">
            <a:avLst/>
          </a:prstGeom>
          <a:noFill/>
          <a:ln>
            <a:noFill/>
          </a:ln>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16" name="Google Shape;1516;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1517" name="Shape 1517"/>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
    <p:spTree>
      <p:nvGrpSpPr>
        <p:cNvPr id="1518" name="Shape 1518"/>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1519" name="Shape 1519"/>
        <p:cNvGrpSpPr/>
        <p:nvPr/>
      </p:nvGrpSpPr>
      <p:grpSpPr>
        <a:xfrm>
          <a:off x="0" y="0"/>
          <a:ext cx="0" cy="0"/>
          <a:chOff x="0" y="0"/>
          <a:chExt cx="0" cy="0"/>
        </a:xfrm>
      </p:grpSpPr>
      <p:sp>
        <p:nvSpPr>
          <p:cNvPr id="1520" name="Google Shape;1520;p123"/>
          <p:cNvSpPr txBox="1"/>
          <p:nvPr>
            <p:ph type="title"/>
          </p:nvPr>
        </p:nvSpPr>
        <p:spPr>
          <a:xfrm>
            <a:off x="364685" y="407793"/>
            <a:ext cx="6256500" cy="841500"/>
          </a:xfrm>
          <a:prstGeom prst="rect">
            <a:avLst/>
          </a:prstGeom>
          <a:noFill/>
          <a:ln>
            <a:noFill/>
          </a:ln>
        </p:spPr>
        <p:txBody>
          <a:bodyPr anchorCtr="0" anchor="t" bIns="0" lIns="0" spcFirstLastPara="1" rIns="91425" wrap="square" tIns="0">
            <a:noAutofit/>
          </a:bodyPr>
          <a:lstStyle>
            <a:lvl1pPr lvl="0" algn="l">
              <a:lnSpc>
                <a:spcPct val="114285"/>
              </a:lnSpc>
              <a:spcBef>
                <a:spcPts val="0"/>
              </a:spcBef>
              <a:spcAft>
                <a:spcPts val="0"/>
              </a:spcAft>
              <a:buClr>
                <a:srgbClr val="333333"/>
              </a:buClr>
              <a:buSzPts val="1800"/>
              <a:buFont typeface="Roboto"/>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21" name="Google Shape;1521;p123"/>
          <p:cNvSpPr txBox="1"/>
          <p:nvPr>
            <p:ph idx="1" type="body"/>
          </p:nvPr>
        </p:nvSpPr>
        <p:spPr>
          <a:xfrm>
            <a:off x="373063" y="1330325"/>
            <a:ext cx="6256200" cy="3222600"/>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0"/>
              </a:spcBef>
              <a:spcAft>
                <a:spcPts val="0"/>
              </a:spcAft>
              <a:buClr>
                <a:srgbClr val="747474"/>
              </a:buClr>
              <a:buSzPts val="1000"/>
              <a:buFont typeface="Arial"/>
              <a:buNone/>
              <a:defRPr/>
            </a:lvl1pPr>
            <a:lvl2pPr indent="-292100" lvl="1" marL="914400" algn="l">
              <a:lnSpc>
                <a:spcPct val="110000"/>
              </a:lnSpc>
              <a:spcBef>
                <a:spcPts val="0"/>
              </a:spcBef>
              <a:spcAft>
                <a:spcPts val="0"/>
              </a:spcAft>
              <a:buClr>
                <a:srgbClr val="747474"/>
              </a:buClr>
              <a:buSzPts val="1000"/>
              <a:buFont typeface="Arial"/>
              <a:buChar char="•"/>
              <a:defRPr/>
            </a:lvl2pPr>
            <a:lvl3pPr indent="-292100" lvl="2" marL="1371600" algn="l">
              <a:lnSpc>
                <a:spcPct val="110000"/>
              </a:lnSpc>
              <a:spcBef>
                <a:spcPts val="0"/>
              </a:spcBef>
              <a:spcAft>
                <a:spcPts val="0"/>
              </a:spcAft>
              <a:buClr>
                <a:srgbClr val="747474"/>
              </a:buClr>
              <a:buSzPts val="1000"/>
              <a:buFont typeface="Arial"/>
              <a:buChar char="•"/>
              <a:defRPr/>
            </a:lvl3pPr>
            <a:lvl4pPr indent="-292100" lvl="3" marL="1828800" algn="l">
              <a:lnSpc>
                <a:spcPct val="150000"/>
              </a:lnSpc>
              <a:spcBef>
                <a:spcPts val="0"/>
              </a:spcBef>
              <a:spcAft>
                <a:spcPts val="0"/>
              </a:spcAft>
              <a:buClr>
                <a:schemeClr val="dk1"/>
              </a:buClr>
              <a:buSzPts val="1000"/>
              <a:buFont typeface="Arial"/>
              <a:buChar char="–"/>
              <a:defRPr/>
            </a:lvl4pPr>
            <a:lvl5pPr indent="-292100" lvl="4" marL="2286000" algn="l">
              <a:lnSpc>
                <a:spcPct val="150000"/>
              </a:lnSpc>
              <a:spcBef>
                <a:spcPts val="0"/>
              </a:spcBef>
              <a:spcAft>
                <a:spcPts val="0"/>
              </a:spcAft>
              <a:buClr>
                <a:schemeClr val="dk1"/>
              </a:buClr>
              <a:buSzPts val="1000"/>
              <a:buFont typeface="Arial"/>
              <a:buChar char="»"/>
              <a:defRPr/>
            </a:lvl5pPr>
            <a:lvl6pPr indent="-292100" lvl="5" marL="2743200" algn="l">
              <a:lnSpc>
                <a:spcPct val="150000"/>
              </a:lnSpc>
              <a:spcBef>
                <a:spcPts val="400"/>
              </a:spcBef>
              <a:spcAft>
                <a:spcPts val="0"/>
              </a:spcAft>
              <a:buClr>
                <a:schemeClr val="dk1"/>
              </a:buClr>
              <a:buSzPts val="1000"/>
              <a:buFont typeface="Arial"/>
              <a:buChar char="•"/>
              <a:defRPr/>
            </a:lvl6pPr>
            <a:lvl7pPr indent="-292100" lvl="6" marL="3200400" algn="l">
              <a:lnSpc>
                <a:spcPct val="150000"/>
              </a:lnSpc>
              <a:spcBef>
                <a:spcPts val="400"/>
              </a:spcBef>
              <a:spcAft>
                <a:spcPts val="0"/>
              </a:spcAft>
              <a:buClr>
                <a:schemeClr val="dk1"/>
              </a:buClr>
              <a:buSzPts val="1000"/>
              <a:buFont typeface="Arial"/>
              <a:buChar char="•"/>
              <a:defRPr/>
            </a:lvl7pPr>
            <a:lvl8pPr indent="-292100" lvl="7" marL="3657600" algn="l">
              <a:lnSpc>
                <a:spcPct val="150000"/>
              </a:lnSpc>
              <a:spcBef>
                <a:spcPts val="400"/>
              </a:spcBef>
              <a:spcAft>
                <a:spcPts val="0"/>
              </a:spcAft>
              <a:buClr>
                <a:schemeClr val="dk1"/>
              </a:buClr>
              <a:buSzPts val="1000"/>
              <a:buFont typeface="Arial"/>
              <a:buChar char="•"/>
              <a:defRPr/>
            </a:lvl8pPr>
            <a:lvl9pPr indent="-292100" lvl="8" marL="4114800" algn="l">
              <a:lnSpc>
                <a:spcPct val="150000"/>
              </a:lnSpc>
              <a:spcBef>
                <a:spcPts val="400"/>
              </a:spcBef>
              <a:spcAft>
                <a:spcPts val="0"/>
              </a:spcAft>
              <a:buClr>
                <a:schemeClr val="dk1"/>
              </a:buClr>
              <a:buSzPts val="1000"/>
              <a:buFont typeface="Arial"/>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09 Text / Wide">
    <p:spTree>
      <p:nvGrpSpPr>
        <p:cNvPr id="1522" name="Shape 1522"/>
        <p:cNvGrpSpPr/>
        <p:nvPr/>
      </p:nvGrpSpPr>
      <p:grpSpPr>
        <a:xfrm>
          <a:off x="0" y="0"/>
          <a:ext cx="0" cy="0"/>
          <a:chOff x="0" y="0"/>
          <a:chExt cx="0" cy="0"/>
        </a:xfrm>
      </p:grpSpPr>
      <p:sp>
        <p:nvSpPr>
          <p:cNvPr id="1523" name="Google Shape;1523;p124"/>
          <p:cNvSpPr txBox="1"/>
          <p:nvPr>
            <p:ph type="title"/>
          </p:nvPr>
        </p:nvSpPr>
        <p:spPr>
          <a:xfrm>
            <a:off x="685800" y="704725"/>
            <a:ext cx="7620000" cy="581100"/>
          </a:xfrm>
          <a:prstGeom prst="rect">
            <a:avLst/>
          </a:prstGeom>
          <a:noFill/>
          <a:ln>
            <a:noFill/>
          </a:ln>
        </p:spPr>
        <p:txBody>
          <a:bodyPr anchorCtr="0" anchor="t" bIns="68575" lIns="68575" spcFirstLastPara="1" rIns="68575" wrap="square" tIns="68575">
            <a:noAutofit/>
          </a:bodyPr>
          <a:lstStyle>
            <a:lvl1pPr lvl="0" algn="l">
              <a:lnSpc>
                <a:spcPct val="90000"/>
              </a:lnSpc>
              <a:spcBef>
                <a:spcPts val="0"/>
              </a:spcBef>
              <a:spcAft>
                <a:spcPts val="0"/>
              </a:spcAft>
              <a:buClr>
                <a:schemeClr val="dk1"/>
              </a:buClr>
              <a:buSzPts val="3300"/>
              <a:buFont typeface="Calibri"/>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524" name="Google Shape;1524;p124"/>
          <p:cNvSpPr txBox="1"/>
          <p:nvPr>
            <p:ph idx="1" type="body"/>
          </p:nvPr>
        </p:nvSpPr>
        <p:spPr>
          <a:xfrm>
            <a:off x="685800" y="1638300"/>
            <a:ext cx="7696200" cy="2647800"/>
          </a:xfrm>
          <a:prstGeom prst="rect">
            <a:avLst/>
          </a:prstGeom>
          <a:noFill/>
          <a:ln>
            <a:noFill/>
          </a:ln>
        </p:spPr>
        <p:txBody>
          <a:bodyPr anchorCtr="0" anchor="t" bIns="68575" lIns="68575" spcFirstLastPara="1" rIns="68575" wrap="square" tIns="68575">
            <a:noAutofit/>
          </a:bodyPr>
          <a:lstStyle>
            <a:lvl1pPr indent="-285750" lvl="0" marL="457200" algn="l">
              <a:lnSpc>
                <a:spcPct val="90000"/>
              </a:lnSpc>
              <a:spcBef>
                <a:spcPts val="0"/>
              </a:spcBef>
              <a:spcAft>
                <a:spcPts val="0"/>
              </a:spcAft>
              <a:buClr>
                <a:schemeClr val="dk1"/>
              </a:buClr>
              <a:buSzPts val="900"/>
              <a:buChar char="●"/>
              <a:defRPr/>
            </a:lvl1pPr>
            <a:lvl2pPr indent="-285750" lvl="1" marL="914400" algn="l">
              <a:lnSpc>
                <a:spcPct val="90000"/>
              </a:lnSpc>
              <a:spcBef>
                <a:spcPts val="1000"/>
              </a:spcBef>
              <a:spcAft>
                <a:spcPts val="0"/>
              </a:spcAft>
              <a:buClr>
                <a:schemeClr val="dk1"/>
              </a:buClr>
              <a:buSzPts val="900"/>
              <a:buChar char="○"/>
              <a:defRPr/>
            </a:lvl2pPr>
            <a:lvl3pPr indent="-285750" lvl="2" marL="1371600" algn="l">
              <a:lnSpc>
                <a:spcPct val="90000"/>
              </a:lnSpc>
              <a:spcBef>
                <a:spcPts val="1000"/>
              </a:spcBef>
              <a:spcAft>
                <a:spcPts val="0"/>
              </a:spcAft>
              <a:buClr>
                <a:schemeClr val="dk1"/>
              </a:buClr>
              <a:buSzPts val="900"/>
              <a:buChar char="■"/>
              <a:defRPr/>
            </a:lvl3pPr>
            <a:lvl4pPr indent="-285750" lvl="3" marL="1828800" algn="l">
              <a:lnSpc>
                <a:spcPct val="90000"/>
              </a:lnSpc>
              <a:spcBef>
                <a:spcPts val="1000"/>
              </a:spcBef>
              <a:spcAft>
                <a:spcPts val="0"/>
              </a:spcAft>
              <a:buClr>
                <a:schemeClr val="dk1"/>
              </a:buClr>
              <a:buSzPts val="900"/>
              <a:buChar char="●"/>
              <a:defRPr/>
            </a:lvl4pPr>
            <a:lvl5pPr indent="-285750" lvl="4" marL="2286000" algn="l">
              <a:lnSpc>
                <a:spcPct val="90000"/>
              </a:lnSpc>
              <a:spcBef>
                <a:spcPts val="1000"/>
              </a:spcBef>
              <a:spcAft>
                <a:spcPts val="0"/>
              </a:spcAft>
              <a:buClr>
                <a:schemeClr val="dk1"/>
              </a:buClr>
              <a:buSzPts val="900"/>
              <a:buChar char="○"/>
              <a:defRPr/>
            </a:lvl5pPr>
            <a:lvl6pPr indent="-285750" lvl="5" marL="2743200" algn="l">
              <a:lnSpc>
                <a:spcPct val="90000"/>
              </a:lnSpc>
              <a:spcBef>
                <a:spcPts val="1000"/>
              </a:spcBef>
              <a:spcAft>
                <a:spcPts val="0"/>
              </a:spcAft>
              <a:buClr>
                <a:schemeClr val="dk1"/>
              </a:buClr>
              <a:buSzPts val="900"/>
              <a:buChar char="■"/>
              <a:defRPr/>
            </a:lvl6pPr>
            <a:lvl7pPr indent="-285750" lvl="6" marL="3200400" algn="l">
              <a:lnSpc>
                <a:spcPct val="90000"/>
              </a:lnSpc>
              <a:spcBef>
                <a:spcPts val="1000"/>
              </a:spcBef>
              <a:spcAft>
                <a:spcPts val="0"/>
              </a:spcAft>
              <a:buClr>
                <a:schemeClr val="dk1"/>
              </a:buClr>
              <a:buSzPts val="900"/>
              <a:buChar char="●"/>
              <a:defRPr/>
            </a:lvl7pPr>
            <a:lvl8pPr indent="-285750" lvl="7" marL="3657600" algn="l">
              <a:lnSpc>
                <a:spcPct val="90000"/>
              </a:lnSpc>
              <a:spcBef>
                <a:spcPts val="1000"/>
              </a:spcBef>
              <a:spcAft>
                <a:spcPts val="0"/>
              </a:spcAft>
              <a:buClr>
                <a:schemeClr val="dk1"/>
              </a:buClr>
              <a:buSzPts val="900"/>
              <a:buChar char="○"/>
              <a:defRPr/>
            </a:lvl8pPr>
            <a:lvl9pPr indent="-285750" lvl="8" marL="4114800" algn="l">
              <a:lnSpc>
                <a:spcPct val="90000"/>
              </a:lnSpc>
              <a:spcBef>
                <a:spcPts val="1000"/>
              </a:spcBef>
              <a:spcAft>
                <a:spcPts val="1000"/>
              </a:spcAft>
              <a:buClr>
                <a:schemeClr val="dk1"/>
              </a:buClr>
              <a:buSzPts val="900"/>
              <a:buChar char="■"/>
              <a:defRPr/>
            </a:lvl9pPr>
          </a:lstStyle>
          <a:p/>
        </p:txBody>
      </p:sp>
      <p:pic>
        <p:nvPicPr>
          <p:cNvPr descr="Google Cloud" id="1525" name="Google Shape;1525;p124"/>
          <p:cNvPicPr preferRelativeResize="0"/>
          <p:nvPr/>
        </p:nvPicPr>
        <p:blipFill rotWithShape="1">
          <a:blip r:embed="rId2">
            <a:alphaModFix/>
          </a:blip>
          <a:srcRect b="0" l="0" r="0" t="0"/>
          <a:stretch/>
        </p:blipFill>
        <p:spPr>
          <a:xfrm>
            <a:off x="-100678" y="4558028"/>
            <a:ext cx="1911857" cy="627328"/>
          </a:xfrm>
          <a:prstGeom prst="rect">
            <a:avLst/>
          </a:prstGeom>
          <a:noFill/>
          <a:ln>
            <a:noFill/>
          </a:ln>
        </p:spPr>
      </p:pic>
      <p:sp>
        <p:nvSpPr>
          <p:cNvPr id="1526" name="Google Shape;1526;p124"/>
          <p:cNvSpPr txBox="1"/>
          <p:nvPr/>
        </p:nvSpPr>
        <p:spPr>
          <a:xfrm>
            <a:off x="4411588" y="4780026"/>
            <a:ext cx="318900" cy="268500"/>
          </a:xfrm>
          <a:prstGeom prst="rect">
            <a:avLst/>
          </a:prstGeom>
          <a:noFill/>
          <a:ln>
            <a:noFill/>
          </a:ln>
        </p:spPr>
        <p:txBody>
          <a:bodyPr anchorCtr="0" anchor="b"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7F7F7F"/>
                </a:solidFill>
                <a:latin typeface="Calibri"/>
                <a:ea typeface="Calibri"/>
                <a:cs typeface="Calibri"/>
                <a:sym typeface="Calibri"/>
              </a:rPr>
              <a:t>‹#›</a:t>
            </a:fld>
            <a:endParaRPr b="0" i="0" sz="7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7" name="Shape 1527"/>
        <p:cNvGrpSpPr/>
        <p:nvPr/>
      </p:nvGrpSpPr>
      <p:grpSpPr>
        <a:xfrm>
          <a:off x="0" y="0"/>
          <a:ext cx="0" cy="0"/>
          <a:chOff x="0" y="0"/>
          <a:chExt cx="0" cy="0"/>
        </a:xfrm>
      </p:grpSpPr>
      <p:sp>
        <p:nvSpPr>
          <p:cNvPr id="1528" name="Google Shape;1528;p125"/>
          <p:cNvSpPr txBox="1"/>
          <p:nvPr>
            <p:ph type="title"/>
          </p:nvPr>
        </p:nvSpPr>
        <p:spPr>
          <a:xfrm>
            <a:off x="180900" y="446900"/>
            <a:ext cx="87822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29" name="Google Shape;1529;p125"/>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columns">
  <p:cSld name="CUSTOM_3_2">
    <p:spTree>
      <p:nvGrpSpPr>
        <p:cNvPr id="1530" name="Shape 1530"/>
        <p:cNvGrpSpPr/>
        <p:nvPr/>
      </p:nvGrpSpPr>
      <p:grpSpPr>
        <a:xfrm>
          <a:off x="0" y="0"/>
          <a:ext cx="0" cy="0"/>
          <a:chOff x="0" y="0"/>
          <a:chExt cx="0" cy="0"/>
        </a:xfrm>
      </p:grpSpPr>
      <p:sp>
        <p:nvSpPr>
          <p:cNvPr id="1531" name="Google Shape;1531;p126"/>
          <p:cNvSpPr txBox="1"/>
          <p:nvPr>
            <p:ph type="title"/>
          </p:nvPr>
        </p:nvSpPr>
        <p:spPr>
          <a:xfrm>
            <a:off x="761950" y="809575"/>
            <a:ext cx="5080200" cy="3522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32" name="Google Shape;1532;p126"/>
          <p:cNvSpPr txBox="1"/>
          <p:nvPr>
            <p:ph idx="1" type="body"/>
          </p:nvPr>
        </p:nvSpPr>
        <p:spPr>
          <a:xfrm>
            <a:off x="761950" y="1514225"/>
            <a:ext cx="2540100" cy="28197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33" name="Google Shape;1533;p126"/>
          <p:cNvSpPr txBox="1"/>
          <p:nvPr>
            <p:ph idx="2" type="body"/>
          </p:nvPr>
        </p:nvSpPr>
        <p:spPr>
          <a:xfrm>
            <a:off x="3301950" y="1514225"/>
            <a:ext cx="2540100" cy="28197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34" name="Google Shape;1534;p126"/>
          <p:cNvSpPr txBox="1"/>
          <p:nvPr>
            <p:ph idx="3" type="body"/>
          </p:nvPr>
        </p:nvSpPr>
        <p:spPr>
          <a:xfrm>
            <a:off x="5841900" y="1514225"/>
            <a:ext cx="2540100" cy="28197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35" name="Google Shape;1535;p1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1536" name="Shape 1536"/>
        <p:cNvGrpSpPr/>
        <p:nvPr/>
      </p:nvGrpSpPr>
      <p:grpSpPr>
        <a:xfrm>
          <a:off x="0" y="0"/>
          <a:ext cx="0" cy="0"/>
          <a:chOff x="0" y="0"/>
          <a:chExt cx="0" cy="0"/>
        </a:xfrm>
      </p:grpSpPr>
      <p:sp>
        <p:nvSpPr>
          <p:cNvPr id="1537" name="Google Shape;1537;p127"/>
          <p:cNvSpPr txBox="1"/>
          <p:nvPr>
            <p:ph type="title"/>
          </p:nvPr>
        </p:nvSpPr>
        <p:spPr>
          <a:xfrm>
            <a:off x="298000" y="1582875"/>
            <a:ext cx="2745600" cy="530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atin typeface="Roboto"/>
                <a:ea typeface="Roboto"/>
                <a:cs typeface="Roboto"/>
                <a:sym typeface="Roboto"/>
              </a:defRPr>
            </a:lvl2pPr>
            <a:lvl3pPr lvl="2" algn="l">
              <a:lnSpc>
                <a:spcPct val="115000"/>
              </a:lnSpc>
              <a:spcBef>
                <a:spcPts val="0"/>
              </a:spcBef>
              <a:spcAft>
                <a:spcPts val="0"/>
              </a:spcAft>
              <a:buSzPts val="1800"/>
              <a:buNone/>
              <a:defRPr sz="1800">
                <a:latin typeface="Roboto"/>
                <a:ea typeface="Roboto"/>
                <a:cs typeface="Roboto"/>
                <a:sym typeface="Roboto"/>
              </a:defRPr>
            </a:lvl3pPr>
            <a:lvl4pPr lvl="3" algn="l">
              <a:lnSpc>
                <a:spcPct val="115000"/>
              </a:lnSpc>
              <a:spcBef>
                <a:spcPts val="0"/>
              </a:spcBef>
              <a:spcAft>
                <a:spcPts val="0"/>
              </a:spcAft>
              <a:buSzPts val="1800"/>
              <a:buNone/>
              <a:defRPr sz="1800">
                <a:latin typeface="Roboto"/>
                <a:ea typeface="Roboto"/>
                <a:cs typeface="Roboto"/>
                <a:sym typeface="Roboto"/>
              </a:defRPr>
            </a:lvl4pPr>
            <a:lvl5pPr lvl="4" algn="l">
              <a:lnSpc>
                <a:spcPct val="115000"/>
              </a:lnSpc>
              <a:spcBef>
                <a:spcPts val="0"/>
              </a:spcBef>
              <a:spcAft>
                <a:spcPts val="0"/>
              </a:spcAft>
              <a:buSzPts val="1800"/>
              <a:buNone/>
              <a:defRPr sz="1800">
                <a:latin typeface="Roboto"/>
                <a:ea typeface="Roboto"/>
                <a:cs typeface="Roboto"/>
                <a:sym typeface="Roboto"/>
              </a:defRPr>
            </a:lvl5pPr>
            <a:lvl6pPr lvl="5" algn="l">
              <a:lnSpc>
                <a:spcPct val="115000"/>
              </a:lnSpc>
              <a:spcBef>
                <a:spcPts val="0"/>
              </a:spcBef>
              <a:spcAft>
                <a:spcPts val="0"/>
              </a:spcAft>
              <a:buSzPts val="1800"/>
              <a:buNone/>
              <a:defRPr sz="1800">
                <a:latin typeface="Roboto"/>
                <a:ea typeface="Roboto"/>
                <a:cs typeface="Roboto"/>
                <a:sym typeface="Roboto"/>
              </a:defRPr>
            </a:lvl6pPr>
            <a:lvl7pPr lvl="6" algn="l">
              <a:lnSpc>
                <a:spcPct val="115000"/>
              </a:lnSpc>
              <a:spcBef>
                <a:spcPts val="0"/>
              </a:spcBef>
              <a:spcAft>
                <a:spcPts val="0"/>
              </a:spcAft>
              <a:buSzPts val="1800"/>
              <a:buNone/>
              <a:defRPr sz="1800">
                <a:latin typeface="Roboto"/>
                <a:ea typeface="Roboto"/>
                <a:cs typeface="Roboto"/>
                <a:sym typeface="Roboto"/>
              </a:defRPr>
            </a:lvl7pPr>
            <a:lvl8pPr lvl="7" algn="l">
              <a:lnSpc>
                <a:spcPct val="115000"/>
              </a:lnSpc>
              <a:spcBef>
                <a:spcPts val="0"/>
              </a:spcBef>
              <a:spcAft>
                <a:spcPts val="0"/>
              </a:spcAft>
              <a:buSzPts val="1800"/>
              <a:buNone/>
              <a:defRPr sz="1800">
                <a:latin typeface="Roboto"/>
                <a:ea typeface="Roboto"/>
                <a:cs typeface="Roboto"/>
                <a:sym typeface="Roboto"/>
              </a:defRPr>
            </a:lvl8pPr>
            <a:lvl9pPr lvl="8" algn="l">
              <a:lnSpc>
                <a:spcPct val="115000"/>
              </a:lnSpc>
              <a:spcBef>
                <a:spcPts val="0"/>
              </a:spcBef>
              <a:spcAft>
                <a:spcPts val="0"/>
              </a:spcAft>
              <a:buSzPts val="1800"/>
              <a:buNone/>
              <a:defRPr sz="1800">
                <a:latin typeface="Roboto"/>
                <a:ea typeface="Roboto"/>
                <a:cs typeface="Roboto"/>
                <a:sym typeface="Roboto"/>
              </a:defRPr>
            </a:lvl9pPr>
          </a:lstStyle>
          <a:p/>
        </p:txBody>
      </p:sp>
      <p:sp>
        <p:nvSpPr>
          <p:cNvPr id="1538" name="Google Shape;1538;p127"/>
          <p:cNvSpPr txBox="1"/>
          <p:nvPr>
            <p:ph idx="2" type="title"/>
          </p:nvPr>
        </p:nvSpPr>
        <p:spPr>
          <a:xfrm>
            <a:off x="3195867" y="1582875"/>
            <a:ext cx="2745600" cy="530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atin typeface="Roboto"/>
                <a:ea typeface="Roboto"/>
                <a:cs typeface="Roboto"/>
                <a:sym typeface="Roboto"/>
              </a:defRPr>
            </a:lvl2pPr>
            <a:lvl3pPr lvl="2" algn="l">
              <a:lnSpc>
                <a:spcPct val="115000"/>
              </a:lnSpc>
              <a:spcBef>
                <a:spcPts val="0"/>
              </a:spcBef>
              <a:spcAft>
                <a:spcPts val="0"/>
              </a:spcAft>
              <a:buSzPts val="1800"/>
              <a:buNone/>
              <a:defRPr sz="1800">
                <a:latin typeface="Roboto"/>
                <a:ea typeface="Roboto"/>
                <a:cs typeface="Roboto"/>
                <a:sym typeface="Roboto"/>
              </a:defRPr>
            </a:lvl3pPr>
            <a:lvl4pPr lvl="3" algn="l">
              <a:lnSpc>
                <a:spcPct val="115000"/>
              </a:lnSpc>
              <a:spcBef>
                <a:spcPts val="0"/>
              </a:spcBef>
              <a:spcAft>
                <a:spcPts val="0"/>
              </a:spcAft>
              <a:buSzPts val="1800"/>
              <a:buNone/>
              <a:defRPr sz="1800">
                <a:latin typeface="Roboto"/>
                <a:ea typeface="Roboto"/>
                <a:cs typeface="Roboto"/>
                <a:sym typeface="Roboto"/>
              </a:defRPr>
            </a:lvl4pPr>
            <a:lvl5pPr lvl="4" algn="l">
              <a:lnSpc>
                <a:spcPct val="115000"/>
              </a:lnSpc>
              <a:spcBef>
                <a:spcPts val="0"/>
              </a:spcBef>
              <a:spcAft>
                <a:spcPts val="0"/>
              </a:spcAft>
              <a:buSzPts val="1800"/>
              <a:buNone/>
              <a:defRPr sz="1800">
                <a:latin typeface="Roboto"/>
                <a:ea typeface="Roboto"/>
                <a:cs typeface="Roboto"/>
                <a:sym typeface="Roboto"/>
              </a:defRPr>
            </a:lvl5pPr>
            <a:lvl6pPr lvl="5" algn="l">
              <a:lnSpc>
                <a:spcPct val="115000"/>
              </a:lnSpc>
              <a:spcBef>
                <a:spcPts val="0"/>
              </a:spcBef>
              <a:spcAft>
                <a:spcPts val="0"/>
              </a:spcAft>
              <a:buSzPts val="1800"/>
              <a:buNone/>
              <a:defRPr sz="1800">
                <a:latin typeface="Roboto"/>
                <a:ea typeface="Roboto"/>
                <a:cs typeface="Roboto"/>
                <a:sym typeface="Roboto"/>
              </a:defRPr>
            </a:lvl6pPr>
            <a:lvl7pPr lvl="6" algn="l">
              <a:lnSpc>
                <a:spcPct val="115000"/>
              </a:lnSpc>
              <a:spcBef>
                <a:spcPts val="0"/>
              </a:spcBef>
              <a:spcAft>
                <a:spcPts val="0"/>
              </a:spcAft>
              <a:buSzPts val="1800"/>
              <a:buNone/>
              <a:defRPr sz="1800">
                <a:latin typeface="Roboto"/>
                <a:ea typeface="Roboto"/>
                <a:cs typeface="Roboto"/>
                <a:sym typeface="Roboto"/>
              </a:defRPr>
            </a:lvl7pPr>
            <a:lvl8pPr lvl="7" algn="l">
              <a:lnSpc>
                <a:spcPct val="115000"/>
              </a:lnSpc>
              <a:spcBef>
                <a:spcPts val="0"/>
              </a:spcBef>
              <a:spcAft>
                <a:spcPts val="0"/>
              </a:spcAft>
              <a:buSzPts val="1800"/>
              <a:buNone/>
              <a:defRPr sz="1800">
                <a:latin typeface="Roboto"/>
                <a:ea typeface="Roboto"/>
                <a:cs typeface="Roboto"/>
                <a:sym typeface="Roboto"/>
              </a:defRPr>
            </a:lvl8pPr>
            <a:lvl9pPr lvl="8" algn="l">
              <a:lnSpc>
                <a:spcPct val="115000"/>
              </a:lnSpc>
              <a:spcBef>
                <a:spcPts val="0"/>
              </a:spcBef>
              <a:spcAft>
                <a:spcPts val="0"/>
              </a:spcAft>
              <a:buSzPts val="1800"/>
              <a:buNone/>
              <a:defRPr sz="1800">
                <a:latin typeface="Roboto"/>
                <a:ea typeface="Roboto"/>
                <a:cs typeface="Roboto"/>
                <a:sym typeface="Roboto"/>
              </a:defRPr>
            </a:lvl9pPr>
          </a:lstStyle>
          <a:p/>
        </p:txBody>
      </p:sp>
      <p:sp>
        <p:nvSpPr>
          <p:cNvPr id="1539" name="Google Shape;1539;p127"/>
          <p:cNvSpPr txBox="1"/>
          <p:nvPr>
            <p:ph idx="3" type="title"/>
          </p:nvPr>
        </p:nvSpPr>
        <p:spPr>
          <a:xfrm>
            <a:off x="6093746" y="1582875"/>
            <a:ext cx="2745600" cy="530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atin typeface="Roboto"/>
                <a:ea typeface="Roboto"/>
                <a:cs typeface="Roboto"/>
                <a:sym typeface="Roboto"/>
              </a:defRPr>
            </a:lvl2pPr>
            <a:lvl3pPr lvl="2" algn="l">
              <a:lnSpc>
                <a:spcPct val="115000"/>
              </a:lnSpc>
              <a:spcBef>
                <a:spcPts val="0"/>
              </a:spcBef>
              <a:spcAft>
                <a:spcPts val="0"/>
              </a:spcAft>
              <a:buSzPts val="1800"/>
              <a:buNone/>
              <a:defRPr sz="1800">
                <a:latin typeface="Roboto"/>
                <a:ea typeface="Roboto"/>
                <a:cs typeface="Roboto"/>
                <a:sym typeface="Roboto"/>
              </a:defRPr>
            </a:lvl3pPr>
            <a:lvl4pPr lvl="3" algn="l">
              <a:lnSpc>
                <a:spcPct val="115000"/>
              </a:lnSpc>
              <a:spcBef>
                <a:spcPts val="0"/>
              </a:spcBef>
              <a:spcAft>
                <a:spcPts val="0"/>
              </a:spcAft>
              <a:buSzPts val="1800"/>
              <a:buNone/>
              <a:defRPr sz="1800">
                <a:latin typeface="Roboto"/>
                <a:ea typeface="Roboto"/>
                <a:cs typeface="Roboto"/>
                <a:sym typeface="Roboto"/>
              </a:defRPr>
            </a:lvl4pPr>
            <a:lvl5pPr lvl="4" algn="l">
              <a:lnSpc>
                <a:spcPct val="115000"/>
              </a:lnSpc>
              <a:spcBef>
                <a:spcPts val="0"/>
              </a:spcBef>
              <a:spcAft>
                <a:spcPts val="0"/>
              </a:spcAft>
              <a:buSzPts val="1800"/>
              <a:buNone/>
              <a:defRPr sz="1800">
                <a:latin typeface="Roboto"/>
                <a:ea typeface="Roboto"/>
                <a:cs typeface="Roboto"/>
                <a:sym typeface="Roboto"/>
              </a:defRPr>
            </a:lvl5pPr>
            <a:lvl6pPr lvl="5" algn="l">
              <a:lnSpc>
                <a:spcPct val="115000"/>
              </a:lnSpc>
              <a:spcBef>
                <a:spcPts val="0"/>
              </a:spcBef>
              <a:spcAft>
                <a:spcPts val="0"/>
              </a:spcAft>
              <a:buSzPts val="1800"/>
              <a:buNone/>
              <a:defRPr sz="1800">
                <a:latin typeface="Roboto"/>
                <a:ea typeface="Roboto"/>
                <a:cs typeface="Roboto"/>
                <a:sym typeface="Roboto"/>
              </a:defRPr>
            </a:lvl6pPr>
            <a:lvl7pPr lvl="6" algn="l">
              <a:lnSpc>
                <a:spcPct val="115000"/>
              </a:lnSpc>
              <a:spcBef>
                <a:spcPts val="0"/>
              </a:spcBef>
              <a:spcAft>
                <a:spcPts val="0"/>
              </a:spcAft>
              <a:buSzPts val="1800"/>
              <a:buNone/>
              <a:defRPr sz="1800">
                <a:latin typeface="Roboto"/>
                <a:ea typeface="Roboto"/>
                <a:cs typeface="Roboto"/>
                <a:sym typeface="Roboto"/>
              </a:defRPr>
            </a:lvl7pPr>
            <a:lvl8pPr lvl="7" algn="l">
              <a:lnSpc>
                <a:spcPct val="115000"/>
              </a:lnSpc>
              <a:spcBef>
                <a:spcPts val="0"/>
              </a:spcBef>
              <a:spcAft>
                <a:spcPts val="0"/>
              </a:spcAft>
              <a:buSzPts val="1800"/>
              <a:buNone/>
              <a:defRPr sz="1800">
                <a:latin typeface="Roboto"/>
                <a:ea typeface="Roboto"/>
                <a:cs typeface="Roboto"/>
                <a:sym typeface="Roboto"/>
              </a:defRPr>
            </a:lvl8pPr>
            <a:lvl9pPr lvl="8" algn="l">
              <a:lnSpc>
                <a:spcPct val="115000"/>
              </a:lnSpc>
              <a:spcBef>
                <a:spcPts val="0"/>
              </a:spcBef>
              <a:spcAft>
                <a:spcPts val="0"/>
              </a:spcAft>
              <a:buSzPts val="1800"/>
              <a:buNone/>
              <a:defRPr sz="1800">
                <a:latin typeface="Roboto"/>
                <a:ea typeface="Roboto"/>
                <a:cs typeface="Roboto"/>
                <a:sym typeface="Roboto"/>
              </a:defRPr>
            </a:lvl9pPr>
          </a:lstStyle>
          <a:p/>
        </p:txBody>
      </p:sp>
      <p:sp>
        <p:nvSpPr>
          <p:cNvPr id="1540" name="Google Shape;1540;p127"/>
          <p:cNvSpPr txBox="1"/>
          <p:nvPr>
            <p:ph idx="4" type="title"/>
          </p:nvPr>
        </p:nvSpPr>
        <p:spPr>
          <a:xfrm>
            <a:off x="298000" y="2284875"/>
            <a:ext cx="2745600" cy="20340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2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41" name="Google Shape;1541;p127"/>
          <p:cNvSpPr txBox="1"/>
          <p:nvPr>
            <p:ph idx="5" type="title"/>
          </p:nvPr>
        </p:nvSpPr>
        <p:spPr>
          <a:xfrm>
            <a:off x="3195863" y="2284875"/>
            <a:ext cx="2745600" cy="20340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2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42" name="Google Shape;1542;p127"/>
          <p:cNvSpPr txBox="1"/>
          <p:nvPr>
            <p:ph idx="6" type="title"/>
          </p:nvPr>
        </p:nvSpPr>
        <p:spPr>
          <a:xfrm>
            <a:off x="6093738" y="2284875"/>
            <a:ext cx="2745600" cy="20340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2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43" name="Google Shape;1543;p12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1544" name="Google Shape;1544;p127"/>
          <p:cNvSpPr txBox="1"/>
          <p:nvPr>
            <p:ph idx="7" type="title"/>
          </p:nvPr>
        </p:nvSpPr>
        <p:spPr>
          <a:xfrm>
            <a:off x="298600" y="549575"/>
            <a:ext cx="8540700" cy="659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30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CUSTOM_7_1">
    <p:spTree>
      <p:nvGrpSpPr>
        <p:cNvPr id="1545" name="Shape 1545"/>
        <p:cNvGrpSpPr/>
        <p:nvPr/>
      </p:nvGrpSpPr>
      <p:grpSpPr>
        <a:xfrm>
          <a:off x="0" y="0"/>
          <a:ext cx="0" cy="0"/>
          <a:chOff x="0" y="0"/>
          <a:chExt cx="0" cy="0"/>
        </a:xfrm>
      </p:grpSpPr>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1">
  <p:cSld name="CUSTOM_7_2">
    <p:spTree>
      <p:nvGrpSpPr>
        <p:cNvPr id="1546" name="Shape 154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96" name="Shape 96"/>
        <p:cNvGrpSpPr/>
        <p:nvPr/>
      </p:nvGrpSpPr>
      <p:grpSpPr>
        <a:xfrm>
          <a:off x="0" y="0"/>
          <a:ext cx="0" cy="0"/>
          <a:chOff x="0" y="0"/>
          <a:chExt cx="0" cy="0"/>
        </a:xfrm>
      </p:grpSpPr>
      <p:sp>
        <p:nvSpPr>
          <p:cNvPr id="97" name="Google Shape;97;p7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8" name="Google Shape;98;p7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9" name="Google Shape;99;p76"/>
          <p:cNvGrpSpPr/>
          <p:nvPr/>
        </p:nvGrpSpPr>
        <p:grpSpPr>
          <a:xfrm>
            <a:off x="8469122" y="4803781"/>
            <a:ext cx="420491" cy="137010"/>
            <a:chOff x="0" y="0"/>
            <a:chExt cx="2077525" cy="676925"/>
          </a:xfrm>
        </p:grpSpPr>
        <p:sp>
          <p:nvSpPr>
            <p:cNvPr id="100" name="Google Shape;10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 name="Google Shape;10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 name="Google Shape;10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 name="Google Shape;10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 name="Google Shape;106;p76"/>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Google Shape;107;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2">
  <p:cSld name="CUSTOM_7_3">
    <p:spTree>
      <p:nvGrpSpPr>
        <p:cNvPr id="1547" name="Shape 1547"/>
        <p:cNvGrpSpPr/>
        <p:nvPr/>
      </p:nvGrpSpPr>
      <p:grpSpPr>
        <a:xfrm>
          <a:off x="0" y="0"/>
          <a:ext cx="0" cy="0"/>
          <a:chOff x="0" y="0"/>
          <a:chExt cx="0" cy="0"/>
        </a:xfrm>
      </p:grpSpPr>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548" name="Shape 1548"/>
        <p:cNvGrpSpPr/>
        <p:nvPr/>
      </p:nvGrpSpPr>
      <p:grpSpPr>
        <a:xfrm>
          <a:off x="0" y="0"/>
          <a:ext cx="0" cy="0"/>
          <a:chOff x="0" y="0"/>
          <a:chExt cx="0" cy="0"/>
        </a:xfrm>
      </p:grpSpPr>
      <p:pic>
        <p:nvPicPr>
          <p:cNvPr id="1549" name="Google Shape;1549;p131"/>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550" name="Google Shape;1550;p131"/>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1551" name="Google Shape;1551;p131"/>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1552" name="Shape 1552"/>
        <p:cNvGrpSpPr/>
        <p:nvPr/>
      </p:nvGrpSpPr>
      <p:grpSpPr>
        <a:xfrm>
          <a:off x="0" y="0"/>
          <a:ext cx="0" cy="0"/>
          <a:chOff x="0" y="0"/>
          <a:chExt cx="0" cy="0"/>
        </a:xfrm>
      </p:grpSpPr>
      <p:sp>
        <p:nvSpPr>
          <p:cNvPr id="1553" name="Google Shape;1553;p132"/>
          <p:cNvSpPr txBox="1"/>
          <p:nvPr>
            <p:ph type="title"/>
          </p:nvPr>
        </p:nvSpPr>
        <p:spPr>
          <a:xfrm>
            <a:off x="685800" y="1133400"/>
            <a:ext cx="3048000" cy="18672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54" name="Google Shape;1554;p132"/>
          <p:cNvSpPr txBox="1"/>
          <p:nvPr>
            <p:ph idx="1" type="body"/>
          </p:nvPr>
        </p:nvSpPr>
        <p:spPr>
          <a:xfrm>
            <a:off x="3733800" y="1209600"/>
            <a:ext cx="4572000" cy="30003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1000"/>
              </a:spcBef>
              <a:spcAft>
                <a:spcPts val="0"/>
              </a:spcAft>
              <a:buSzPts val="1000"/>
              <a:buChar char="○"/>
              <a:defRPr/>
            </a:lvl2pPr>
            <a:lvl3pPr indent="-292100" lvl="2" marL="1371600" algn="l">
              <a:lnSpc>
                <a:spcPct val="150000"/>
              </a:lnSpc>
              <a:spcBef>
                <a:spcPts val="1000"/>
              </a:spcBef>
              <a:spcAft>
                <a:spcPts val="0"/>
              </a:spcAft>
              <a:buSzPts val="1000"/>
              <a:buChar char="■"/>
              <a:defRPr/>
            </a:lvl3pPr>
            <a:lvl4pPr indent="-292100" lvl="3" marL="1828800" algn="l">
              <a:lnSpc>
                <a:spcPct val="150000"/>
              </a:lnSpc>
              <a:spcBef>
                <a:spcPts val="1000"/>
              </a:spcBef>
              <a:spcAft>
                <a:spcPts val="0"/>
              </a:spcAft>
              <a:buSzPts val="1000"/>
              <a:buChar char="●"/>
              <a:defRPr/>
            </a:lvl4pPr>
            <a:lvl5pPr indent="-292100" lvl="4" marL="2286000" algn="l">
              <a:lnSpc>
                <a:spcPct val="150000"/>
              </a:lnSpc>
              <a:spcBef>
                <a:spcPts val="1000"/>
              </a:spcBef>
              <a:spcAft>
                <a:spcPts val="0"/>
              </a:spcAft>
              <a:buSzPts val="1000"/>
              <a:buChar char="○"/>
              <a:defRPr/>
            </a:lvl5pPr>
            <a:lvl6pPr indent="-292100" lvl="5" marL="2743200" algn="l">
              <a:lnSpc>
                <a:spcPct val="150000"/>
              </a:lnSpc>
              <a:spcBef>
                <a:spcPts val="1000"/>
              </a:spcBef>
              <a:spcAft>
                <a:spcPts val="0"/>
              </a:spcAft>
              <a:buSzPts val="1000"/>
              <a:buChar char="■"/>
              <a:defRPr/>
            </a:lvl6pPr>
            <a:lvl7pPr indent="-292100" lvl="6" marL="3200400" algn="l">
              <a:lnSpc>
                <a:spcPct val="150000"/>
              </a:lnSpc>
              <a:spcBef>
                <a:spcPts val="1000"/>
              </a:spcBef>
              <a:spcAft>
                <a:spcPts val="0"/>
              </a:spcAft>
              <a:buSzPts val="1000"/>
              <a:buChar char="●"/>
              <a:defRPr/>
            </a:lvl7pPr>
            <a:lvl8pPr indent="-292100" lvl="7" marL="3657600" algn="l">
              <a:lnSpc>
                <a:spcPct val="150000"/>
              </a:lnSpc>
              <a:spcBef>
                <a:spcPts val="1000"/>
              </a:spcBef>
              <a:spcAft>
                <a:spcPts val="0"/>
              </a:spcAft>
              <a:buSzPts val="1000"/>
              <a:buChar char="○"/>
              <a:defRPr/>
            </a:lvl8pPr>
            <a:lvl9pPr indent="-292100" lvl="8" marL="4114800" algn="l">
              <a:lnSpc>
                <a:spcPct val="150000"/>
              </a:lnSpc>
              <a:spcBef>
                <a:spcPts val="1000"/>
              </a:spcBef>
              <a:spcAft>
                <a:spcPts val="1000"/>
              </a:spcAft>
              <a:buSzPts val="1000"/>
              <a:buChar char="■"/>
              <a:defRPr/>
            </a:lvl9pPr>
          </a:lstStyle>
          <a:p/>
        </p:txBody>
      </p:sp>
      <p:sp>
        <p:nvSpPr>
          <p:cNvPr id="1555" name="Google Shape;1555;p132"/>
          <p:cNvSpPr txBox="1"/>
          <p:nvPr/>
        </p:nvSpPr>
        <p:spPr>
          <a:xfrm>
            <a:off x="7259100" y="48242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4">
    <p:spTree>
      <p:nvGrpSpPr>
        <p:cNvPr id="108" name="Shape 108"/>
        <p:cNvGrpSpPr/>
        <p:nvPr/>
      </p:nvGrpSpPr>
      <p:grpSpPr>
        <a:xfrm>
          <a:off x="0" y="0"/>
          <a:ext cx="0" cy="0"/>
          <a:chOff x="0" y="0"/>
          <a:chExt cx="0" cy="0"/>
        </a:xfrm>
      </p:grpSpPr>
      <p:sp>
        <p:nvSpPr>
          <p:cNvPr id="109" name="Google Shape;109;p7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0" name="Google Shape;110;p7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1" name="Google Shape;111;p77"/>
          <p:cNvGrpSpPr/>
          <p:nvPr/>
        </p:nvGrpSpPr>
        <p:grpSpPr>
          <a:xfrm>
            <a:off x="8469122" y="4803781"/>
            <a:ext cx="420491" cy="137010"/>
            <a:chOff x="0" y="0"/>
            <a:chExt cx="2077525" cy="676925"/>
          </a:xfrm>
        </p:grpSpPr>
        <p:sp>
          <p:nvSpPr>
            <p:cNvPr id="112" name="Google Shape;112;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8" name="Google Shape;118;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3" name="Shape 13"/>
        <p:cNvGrpSpPr/>
        <p:nvPr/>
      </p:nvGrpSpPr>
      <p:grpSpPr>
        <a:xfrm>
          <a:off x="0" y="0"/>
          <a:ext cx="0" cy="0"/>
          <a:chOff x="0" y="0"/>
          <a:chExt cx="0" cy="0"/>
        </a:xfrm>
      </p:grpSpPr>
      <p:sp>
        <p:nvSpPr>
          <p:cNvPr id="14" name="Google Shape;14;p60"/>
          <p:cNvSpPr txBox="1"/>
          <p:nvPr>
            <p:ph type="title"/>
          </p:nvPr>
        </p:nvSpPr>
        <p:spPr>
          <a:xfrm>
            <a:off x="457175" y="1536250"/>
            <a:ext cx="61539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5" name="Google Shape;15;p60"/>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6" name="Google Shape;16;p6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19" name="Shape 119"/>
        <p:cNvGrpSpPr/>
        <p:nvPr/>
      </p:nvGrpSpPr>
      <p:grpSpPr>
        <a:xfrm>
          <a:off x="0" y="0"/>
          <a:ext cx="0" cy="0"/>
          <a:chOff x="0" y="0"/>
          <a:chExt cx="0" cy="0"/>
        </a:xfrm>
      </p:grpSpPr>
      <p:sp>
        <p:nvSpPr>
          <p:cNvPr id="120" name="Google Shape;120;p7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1" name="Google Shape;121;p7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2" name="Google Shape;122;p7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3" name="Google Shape;123;p7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4" name="Google Shape;124;p78"/>
          <p:cNvGrpSpPr/>
          <p:nvPr/>
        </p:nvGrpSpPr>
        <p:grpSpPr>
          <a:xfrm>
            <a:off x="8469122" y="4803781"/>
            <a:ext cx="420491" cy="137010"/>
            <a:chOff x="0" y="0"/>
            <a:chExt cx="2077525" cy="676925"/>
          </a:xfrm>
        </p:grpSpPr>
        <p:sp>
          <p:nvSpPr>
            <p:cNvPr id="125" name="Google Shape;125;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 name="Google Shape;126;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 name="Google Shape;127;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 name="Google Shape;128;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1" name="Google Shape;131;p7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132" name="Shape 132"/>
        <p:cNvGrpSpPr/>
        <p:nvPr/>
      </p:nvGrpSpPr>
      <p:grpSpPr>
        <a:xfrm>
          <a:off x="0" y="0"/>
          <a:ext cx="0" cy="0"/>
          <a:chOff x="0" y="0"/>
          <a:chExt cx="0" cy="0"/>
        </a:xfrm>
      </p:grpSpPr>
      <p:sp>
        <p:nvSpPr>
          <p:cNvPr id="133" name="Google Shape;133;p79"/>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algn="l">
              <a:lnSpc>
                <a:spcPct val="100000"/>
              </a:lnSpc>
              <a:spcBef>
                <a:spcPts val="0"/>
              </a:spcBef>
              <a:spcAft>
                <a:spcPts val="0"/>
              </a:spcAft>
              <a:buClr>
                <a:srgbClr val="000000"/>
              </a:buClr>
              <a:buSzPts val="1900"/>
              <a:buChar char="○"/>
              <a:defRPr/>
            </a:lvl2pPr>
            <a:lvl3pPr lvl="2" algn="l">
              <a:lnSpc>
                <a:spcPct val="100000"/>
              </a:lnSpc>
              <a:spcBef>
                <a:spcPts val="0"/>
              </a:spcBef>
              <a:spcAft>
                <a:spcPts val="0"/>
              </a:spcAft>
              <a:buClr>
                <a:srgbClr val="000000"/>
              </a:buClr>
              <a:buSzPts val="1900"/>
              <a:buChar char="■"/>
              <a:defRPr/>
            </a:lvl3pPr>
            <a:lvl4pPr lvl="3" algn="l">
              <a:lnSpc>
                <a:spcPct val="100000"/>
              </a:lnSpc>
              <a:spcBef>
                <a:spcPts val="0"/>
              </a:spcBef>
              <a:spcAft>
                <a:spcPts val="0"/>
              </a:spcAft>
              <a:buClr>
                <a:srgbClr val="000000"/>
              </a:buClr>
              <a:buSzPts val="1900"/>
              <a:buChar char="●"/>
              <a:defRPr/>
            </a:lvl4pPr>
            <a:lvl5pPr lvl="4" algn="l">
              <a:lnSpc>
                <a:spcPct val="100000"/>
              </a:lnSpc>
              <a:spcBef>
                <a:spcPts val="0"/>
              </a:spcBef>
              <a:spcAft>
                <a:spcPts val="0"/>
              </a:spcAft>
              <a:buClr>
                <a:srgbClr val="000000"/>
              </a:buClr>
              <a:buSzPts val="1900"/>
              <a:buChar char="○"/>
              <a:defRPr/>
            </a:lvl5pPr>
            <a:lvl6pPr lvl="5" algn="l">
              <a:lnSpc>
                <a:spcPct val="100000"/>
              </a:lnSpc>
              <a:spcBef>
                <a:spcPts val="0"/>
              </a:spcBef>
              <a:spcAft>
                <a:spcPts val="0"/>
              </a:spcAft>
              <a:buClr>
                <a:srgbClr val="000000"/>
              </a:buClr>
              <a:buSzPts val="1900"/>
              <a:buChar char="■"/>
              <a:defRPr/>
            </a:lvl6pPr>
            <a:lvl7pPr lvl="6" algn="l">
              <a:lnSpc>
                <a:spcPct val="100000"/>
              </a:lnSpc>
              <a:spcBef>
                <a:spcPts val="0"/>
              </a:spcBef>
              <a:spcAft>
                <a:spcPts val="0"/>
              </a:spcAft>
              <a:buClr>
                <a:srgbClr val="000000"/>
              </a:buClr>
              <a:buSzPts val="1900"/>
              <a:buChar char="●"/>
              <a:defRPr/>
            </a:lvl7pPr>
            <a:lvl8pPr lvl="7" algn="l">
              <a:lnSpc>
                <a:spcPct val="100000"/>
              </a:lnSpc>
              <a:spcBef>
                <a:spcPts val="0"/>
              </a:spcBef>
              <a:spcAft>
                <a:spcPts val="0"/>
              </a:spcAft>
              <a:buClr>
                <a:srgbClr val="000000"/>
              </a:buClr>
              <a:buSzPts val="1900"/>
              <a:buChar char="○"/>
              <a:defRPr/>
            </a:lvl8pPr>
            <a:lvl9pPr lvl="8" algn="l">
              <a:lnSpc>
                <a:spcPct val="100000"/>
              </a:lnSpc>
              <a:spcBef>
                <a:spcPts val="0"/>
              </a:spcBef>
              <a:spcAft>
                <a:spcPts val="0"/>
              </a:spcAft>
              <a:buClr>
                <a:srgbClr val="000000"/>
              </a:buClr>
              <a:buSzPts val="1900"/>
              <a:buChar char="■"/>
              <a:defRPr/>
            </a:lvl9pPr>
          </a:lstStyle>
          <a:p/>
        </p:txBody>
      </p:sp>
      <p:grpSp>
        <p:nvGrpSpPr>
          <p:cNvPr id="134" name="Google Shape;134;p79"/>
          <p:cNvGrpSpPr/>
          <p:nvPr/>
        </p:nvGrpSpPr>
        <p:grpSpPr>
          <a:xfrm>
            <a:off x="614117" y="4570742"/>
            <a:ext cx="1565666" cy="245360"/>
            <a:chOff x="-2" y="0"/>
            <a:chExt cx="1565666" cy="245360"/>
          </a:xfrm>
        </p:grpSpPr>
        <p:grpSp>
          <p:nvGrpSpPr>
            <p:cNvPr id="135" name="Google Shape;135;p79"/>
            <p:cNvGrpSpPr/>
            <p:nvPr/>
          </p:nvGrpSpPr>
          <p:grpSpPr>
            <a:xfrm>
              <a:off x="-2" y="0"/>
              <a:ext cx="290174" cy="233352"/>
              <a:chOff x="-1" y="0"/>
              <a:chExt cx="290174" cy="233352"/>
            </a:xfrm>
          </p:grpSpPr>
          <p:sp>
            <p:nvSpPr>
              <p:cNvPr id="136" name="Google Shape;136;p79"/>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 name="Google Shape;137;p79"/>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 name="Google Shape;138;p79"/>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9" name="Google Shape;139;p79"/>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40" name="Google Shape;140;p79"/>
            <p:cNvGrpSpPr/>
            <p:nvPr/>
          </p:nvGrpSpPr>
          <p:grpSpPr>
            <a:xfrm>
              <a:off x="375539" y="34814"/>
              <a:ext cx="1190125" cy="210546"/>
              <a:chOff x="-1" y="6"/>
              <a:chExt cx="1190125" cy="210546"/>
            </a:xfrm>
          </p:grpSpPr>
          <p:sp>
            <p:nvSpPr>
              <p:cNvPr id="141" name="Google Shape;141;p79"/>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42" name="Google Shape;142;p79"/>
              <p:cNvGrpSpPr/>
              <p:nvPr/>
            </p:nvGrpSpPr>
            <p:grpSpPr>
              <a:xfrm>
                <a:off x="693120" y="14182"/>
                <a:ext cx="497004" cy="149202"/>
                <a:chOff x="6" y="6"/>
                <a:chExt cx="497004" cy="149202"/>
              </a:xfrm>
            </p:grpSpPr>
            <p:sp>
              <p:nvSpPr>
                <p:cNvPr id="143" name="Google Shape;143;p79"/>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4" name="Google Shape;144;p79"/>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 name="Google Shape;145;p79"/>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 name="Google Shape;146;p79"/>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7" name="Google Shape;147;p79"/>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48" name="Google Shape;148;p79"/>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149" name="Google Shape;149;p79"/>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0" name="Shape 150"/>
        <p:cNvGrpSpPr/>
        <p:nvPr/>
      </p:nvGrpSpPr>
      <p:grpSpPr>
        <a:xfrm>
          <a:off x="0" y="0"/>
          <a:ext cx="0" cy="0"/>
          <a:chOff x="0" y="0"/>
          <a:chExt cx="0" cy="0"/>
        </a:xfrm>
      </p:grpSpPr>
      <p:sp>
        <p:nvSpPr>
          <p:cNvPr id="151" name="Google Shape;151;p80"/>
          <p:cNvSpPr txBox="1"/>
          <p:nvPr>
            <p:ph type="ctrTitle"/>
          </p:nvPr>
        </p:nvSpPr>
        <p:spPr>
          <a:xfrm>
            <a:off x="685800" y="1583342"/>
            <a:ext cx="7772400" cy="1159800"/>
          </a:xfrm>
          <a:prstGeom prst="rect">
            <a:avLst/>
          </a:prstGeom>
          <a:noFill/>
          <a:ln>
            <a:noFill/>
          </a:ln>
        </p:spPr>
        <p:txBody>
          <a:bodyPr anchorCtr="0" anchor="t" bIns="0" lIns="0" spcFirstLastPara="1" rIns="91425" wrap="square" tIns="0">
            <a:noAutofit/>
          </a:bodyPr>
          <a:lstStyle>
            <a:lvl1pPr lvl="0" algn="ctr">
              <a:lnSpc>
                <a:spcPct val="115000"/>
              </a:lnSpc>
              <a:spcBef>
                <a:spcPts val="0"/>
              </a:spcBef>
              <a:spcAft>
                <a:spcPts val="0"/>
              </a:spcAft>
              <a:buSzPts val="4800"/>
              <a:buChar char="●"/>
              <a:defRPr sz="4800"/>
            </a:lvl1pPr>
            <a:lvl2pPr lvl="1" algn="ctr">
              <a:lnSpc>
                <a:spcPct val="115000"/>
              </a:lnSpc>
              <a:spcBef>
                <a:spcPts val="0"/>
              </a:spcBef>
              <a:spcAft>
                <a:spcPts val="0"/>
              </a:spcAft>
              <a:buSzPts val="4800"/>
              <a:buChar char="○"/>
              <a:defRPr sz="4800"/>
            </a:lvl2pPr>
            <a:lvl3pPr lvl="2" algn="ctr">
              <a:lnSpc>
                <a:spcPct val="115000"/>
              </a:lnSpc>
              <a:spcBef>
                <a:spcPts val="0"/>
              </a:spcBef>
              <a:spcAft>
                <a:spcPts val="0"/>
              </a:spcAft>
              <a:buSzPts val="4800"/>
              <a:buChar char="■"/>
              <a:defRPr sz="4800"/>
            </a:lvl3pPr>
            <a:lvl4pPr lvl="3" algn="ctr">
              <a:lnSpc>
                <a:spcPct val="115000"/>
              </a:lnSpc>
              <a:spcBef>
                <a:spcPts val="0"/>
              </a:spcBef>
              <a:spcAft>
                <a:spcPts val="0"/>
              </a:spcAft>
              <a:buSzPts val="4800"/>
              <a:buChar char="●"/>
              <a:defRPr sz="4800"/>
            </a:lvl4pPr>
            <a:lvl5pPr lvl="4" algn="ctr">
              <a:lnSpc>
                <a:spcPct val="115000"/>
              </a:lnSpc>
              <a:spcBef>
                <a:spcPts val="0"/>
              </a:spcBef>
              <a:spcAft>
                <a:spcPts val="0"/>
              </a:spcAft>
              <a:buSzPts val="4800"/>
              <a:buChar char="○"/>
              <a:defRPr sz="4800"/>
            </a:lvl5pPr>
            <a:lvl6pPr lvl="5" algn="ctr">
              <a:lnSpc>
                <a:spcPct val="115000"/>
              </a:lnSpc>
              <a:spcBef>
                <a:spcPts val="0"/>
              </a:spcBef>
              <a:spcAft>
                <a:spcPts val="0"/>
              </a:spcAft>
              <a:buSzPts val="4800"/>
              <a:buChar char="■"/>
              <a:defRPr sz="4800"/>
            </a:lvl6pPr>
            <a:lvl7pPr lvl="6" algn="ctr">
              <a:lnSpc>
                <a:spcPct val="115000"/>
              </a:lnSpc>
              <a:spcBef>
                <a:spcPts val="0"/>
              </a:spcBef>
              <a:spcAft>
                <a:spcPts val="0"/>
              </a:spcAft>
              <a:buSzPts val="4800"/>
              <a:buChar char="●"/>
              <a:defRPr sz="4800"/>
            </a:lvl7pPr>
            <a:lvl8pPr lvl="7" algn="ctr">
              <a:lnSpc>
                <a:spcPct val="115000"/>
              </a:lnSpc>
              <a:spcBef>
                <a:spcPts val="0"/>
              </a:spcBef>
              <a:spcAft>
                <a:spcPts val="0"/>
              </a:spcAft>
              <a:buSzPts val="4800"/>
              <a:buChar char="○"/>
              <a:defRPr sz="4800"/>
            </a:lvl8pPr>
            <a:lvl9pPr lvl="8" algn="ctr">
              <a:lnSpc>
                <a:spcPct val="115000"/>
              </a:lnSpc>
              <a:spcBef>
                <a:spcPts val="0"/>
              </a:spcBef>
              <a:spcAft>
                <a:spcPts val="0"/>
              </a:spcAft>
              <a:buSzPts val="4800"/>
              <a:buChar char="■"/>
              <a:defRPr sz="4800"/>
            </a:lvl9pPr>
          </a:lstStyle>
          <a:p/>
        </p:txBody>
      </p:sp>
      <p:sp>
        <p:nvSpPr>
          <p:cNvPr id="152" name="Google Shape;152;p80"/>
          <p:cNvSpPr txBox="1"/>
          <p:nvPr>
            <p:ph idx="1" type="subTitle"/>
          </p:nvPr>
        </p:nvSpPr>
        <p:spPr>
          <a:xfrm>
            <a:off x="685800" y="2840054"/>
            <a:ext cx="7772400" cy="784800"/>
          </a:xfrm>
          <a:prstGeom prst="rect">
            <a:avLst/>
          </a:prstGeom>
          <a:noFill/>
          <a:ln>
            <a:noFill/>
          </a:ln>
        </p:spPr>
        <p:txBody>
          <a:bodyPr anchorCtr="0" anchor="t" bIns="0" lIns="0" spcFirstLastPara="1" rIns="91425" wrap="square" tIns="0">
            <a:noAutofit/>
          </a:bodyPr>
          <a:lstStyle>
            <a:lvl1pPr lvl="0" algn="ctr">
              <a:lnSpc>
                <a:spcPct val="150000"/>
              </a:lnSpc>
              <a:spcBef>
                <a:spcPts val="0"/>
              </a:spcBef>
              <a:spcAft>
                <a:spcPts val="0"/>
              </a:spcAft>
              <a:buClr>
                <a:schemeClr val="dk2"/>
              </a:buClr>
              <a:buSzPts val="1000"/>
              <a:buNone/>
              <a:defRPr>
                <a:solidFill>
                  <a:schemeClr val="dk2"/>
                </a:solidFill>
              </a:defRPr>
            </a:lvl1pPr>
            <a:lvl2pPr lvl="1" algn="ctr">
              <a:lnSpc>
                <a:spcPct val="150000"/>
              </a:lnSpc>
              <a:spcBef>
                <a:spcPts val="0"/>
              </a:spcBef>
              <a:spcAft>
                <a:spcPts val="0"/>
              </a:spcAft>
              <a:buClr>
                <a:schemeClr val="dk2"/>
              </a:buClr>
              <a:buSzPts val="3000"/>
              <a:buNone/>
              <a:defRPr sz="3000">
                <a:solidFill>
                  <a:schemeClr val="dk2"/>
                </a:solidFill>
              </a:defRPr>
            </a:lvl2pPr>
            <a:lvl3pPr lvl="2" algn="ctr">
              <a:lnSpc>
                <a:spcPct val="150000"/>
              </a:lnSpc>
              <a:spcBef>
                <a:spcPts val="0"/>
              </a:spcBef>
              <a:spcAft>
                <a:spcPts val="0"/>
              </a:spcAft>
              <a:buClr>
                <a:schemeClr val="dk2"/>
              </a:buClr>
              <a:buSzPts val="3000"/>
              <a:buNone/>
              <a:defRPr sz="3000">
                <a:solidFill>
                  <a:schemeClr val="dk2"/>
                </a:solidFill>
              </a:defRPr>
            </a:lvl3pPr>
            <a:lvl4pPr lvl="3" algn="ctr">
              <a:lnSpc>
                <a:spcPct val="150000"/>
              </a:lnSpc>
              <a:spcBef>
                <a:spcPts val="0"/>
              </a:spcBef>
              <a:spcAft>
                <a:spcPts val="0"/>
              </a:spcAft>
              <a:buClr>
                <a:schemeClr val="dk2"/>
              </a:buClr>
              <a:buSzPts val="3000"/>
              <a:buNone/>
              <a:defRPr sz="3000">
                <a:solidFill>
                  <a:schemeClr val="dk2"/>
                </a:solidFill>
              </a:defRPr>
            </a:lvl4pPr>
            <a:lvl5pPr lvl="4" algn="ctr">
              <a:lnSpc>
                <a:spcPct val="150000"/>
              </a:lnSpc>
              <a:spcBef>
                <a:spcPts val="0"/>
              </a:spcBef>
              <a:spcAft>
                <a:spcPts val="0"/>
              </a:spcAft>
              <a:buClr>
                <a:schemeClr val="dk2"/>
              </a:buClr>
              <a:buSzPts val="3000"/>
              <a:buNone/>
              <a:defRPr sz="3000">
                <a:solidFill>
                  <a:schemeClr val="dk2"/>
                </a:solidFill>
              </a:defRPr>
            </a:lvl5pPr>
            <a:lvl6pPr lvl="5" algn="ctr">
              <a:lnSpc>
                <a:spcPct val="150000"/>
              </a:lnSpc>
              <a:spcBef>
                <a:spcPts val="0"/>
              </a:spcBef>
              <a:spcAft>
                <a:spcPts val="0"/>
              </a:spcAft>
              <a:buClr>
                <a:schemeClr val="dk2"/>
              </a:buClr>
              <a:buSzPts val="3000"/>
              <a:buNone/>
              <a:defRPr sz="3000">
                <a:solidFill>
                  <a:schemeClr val="dk2"/>
                </a:solidFill>
              </a:defRPr>
            </a:lvl6pPr>
            <a:lvl7pPr lvl="6" algn="ctr">
              <a:lnSpc>
                <a:spcPct val="150000"/>
              </a:lnSpc>
              <a:spcBef>
                <a:spcPts val="0"/>
              </a:spcBef>
              <a:spcAft>
                <a:spcPts val="0"/>
              </a:spcAft>
              <a:buClr>
                <a:schemeClr val="dk2"/>
              </a:buClr>
              <a:buSzPts val="3000"/>
              <a:buNone/>
              <a:defRPr sz="3000">
                <a:solidFill>
                  <a:schemeClr val="dk2"/>
                </a:solidFill>
              </a:defRPr>
            </a:lvl7pPr>
            <a:lvl8pPr lvl="7" algn="ctr">
              <a:lnSpc>
                <a:spcPct val="150000"/>
              </a:lnSpc>
              <a:spcBef>
                <a:spcPts val="0"/>
              </a:spcBef>
              <a:spcAft>
                <a:spcPts val="0"/>
              </a:spcAft>
              <a:buClr>
                <a:schemeClr val="dk2"/>
              </a:buClr>
              <a:buSzPts val="3000"/>
              <a:buNone/>
              <a:defRPr sz="3000">
                <a:solidFill>
                  <a:schemeClr val="dk2"/>
                </a:solidFill>
              </a:defRPr>
            </a:lvl8pPr>
            <a:lvl9pPr lvl="8" algn="ctr">
              <a:lnSpc>
                <a:spcPct val="15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154" name="Shape 154"/>
        <p:cNvGrpSpPr/>
        <p:nvPr/>
      </p:nvGrpSpPr>
      <p:grpSpPr>
        <a:xfrm>
          <a:off x="0" y="0"/>
          <a:ext cx="0" cy="0"/>
          <a:chOff x="0" y="0"/>
          <a:chExt cx="0" cy="0"/>
        </a:xfrm>
      </p:grpSpPr>
      <p:sp>
        <p:nvSpPr>
          <p:cNvPr id="155" name="Google Shape;155;p82"/>
          <p:cNvSpPr txBox="1"/>
          <p:nvPr>
            <p:ph type="title"/>
          </p:nvPr>
        </p:nvSpPr>
        <p:spPr>
          <a:xfrm>
            <a:off x="685800" y="704725"/>
            <a:ext cx="7620000" cy="581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6" name="Google Shape;156;p82"/>
          <p:cNvSpPr txBox="1"/>
          <p:nvPr>
            <p:ph idx="1" type="body"/>
          </p:nvPr>
        </p:nvSpPr>
        <p:spPr>
          <a:xfrm>
            <a:off x="685800" y="1638300"/>
            <a:ext cx="7696200" cy="2647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grpSp>
        <p:nvGrpSpPr>
          <p:cNvPr id="157" name="Google Shape;157;p82"/>
          <p:cNvGrpSpPr/>
          <p:nvPr/>
        </p:nvGrpSpPr>
        <p:grpSpPr>
          <a:xfrm>
            <a:off x="409957" y="4433682"/>
            <a:ext cx="2143330" cy="562473"/>
            <a:chOff x="831227" y="1197994"/>
            <a:chExt cx="2449800" cy="642900"/>
          </a:xfrm>
        </p:grpSpPr>
        <p:grpSp>
          <p:nvGrpSpPr>
            <p:cNvPr id="158" name="Google Shape;158;p82"/>
            <p:cNvGrpSpPr/>
            <p:nvPr/>
          </p:nvGrpSpPr>
          <p:grpSpPr>
            <a:xfrm>
              <a:off x="1045677" y="1364131"/>
              <a:ext cx="2028965" cy="317954"/>
              <a:chOff x="1045677" y="1364131"/>
              <a:chExt cx="2028965" cy="317954"/>
            </a:xfrm>
          </p:grpSpPr>
          <p:grpSp>
            <p:nvGrpSpPr>
              <p:cNvPr id="159" name="Google Shape;159;p82"/>
              <p:cNvGrpSpPr/>
              <p:nvPr/>
            </p:nvGrpSpPr>
            <p:grpSpPr>
              <a:xfrm>
                <a:off x="1045677" y="1364131"/>
                <a:ext cx="376032" cy="302437"/>
                <a:chOff x="1045677" y="1364131"/>
                <a:chExt cx="376032" cy="302437"/>
              </a:xfrm>
            </p:grpSpPr>
            <p:sp>
              <p:nvSpPr>
                <p:cNvPr id="160" name="Google Shape;160;p8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82"/>
              <p:cNvGrpSpPr/>
              <p:nvPr/>
            </p:nvGrpSpPr>
            <p:grpSpPr>
              <a:xfrm>
                <a:off x="1532346" y="1409239"/>
                <a:ext cx="1542296" cy="272846"/>
                <a:chOff x="1532346" y="1409239"/>
                <a:chExt cx="1542296" cy="272846"/>
              </a:xfrm>
            </p:grpSpPr>
            <p:sp>
              <p:nvSpPr>
                <p:cNvPr id="165" name="Google Shape;165;p8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82"/>
                <p:cNvGrpSpPr/>
                <p:nvPr/>
              </p:nvGrpSpPr>
              <p:grpSpPr>
                <a:xfrm>
                  <a:off x="2430564" y="1427610"/>
                  <a:ext cx="644078" cy="193336"/>
                  <a:chOff x="2430564" y="1427610"/>
                  <a:chExt cx="644078" cy="193336"/>
                </a:xfrm>
              </p:grpSpPr>
              <p:sp>
                <p:nvSpPr>
                  <p:cNvPr id="167" name="Google Shape;167;p8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72" name="Google Shape;172;p8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173" name="Shape 173"/>
        <p:cNvGrpSpPr/>
        <p:nvPr/>
      </p:nvGrpSpPr>
      <p:grpSpPr>
        <a:xfrm>
          <a:off x="0" y="0"/>
          <a:ext cx="0" cy="0"/>
          <a:chOff x="0" y="0"/>
          <a:chExt cx="0" cy="0"/>
        </a:xfrm>
      </p:grpSpPr>
      <p:sp>
        <p:nvSpPr>
          <p:cNvPr id="174" name="Google Shape;174;p83"/>
          <p:cNvSpPr txBox="1"/>
          <p:nvPr>
            <p:ph idx="1" type="subTitle"/>
          </p:nvPr>
        </p:nvSpPr>
        <p:spPr>
          <a:xfrm>
            <a:off x="357675" y="1091825"/>
            <a:ext cx="2712600" cy="3692400"/>
          </a:xfrm>
          <a:prstGeom prst="rect">
            <a:avLst/>
          </a:prstGeom>
          <a:noFill/>
          <a:ln>
            <a:noFill/>
          </a:ln>
        </p:spPr>
        <p:txBody>
          <a:bodyPr anchorCtr="0" anchor="t" bIns="0" lIns="0" spcFirstLastPara="1" rIns="91425" wrap="square" tIns="0">
            <a:noAutofit/>
          </a:bodyPr>
          <a:lstStyle>
            <a:lvl1pPr lvl="0" algn="l">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000"/>
              <a:buNone/>
              <a:defRPr/>
            </a:lvl2pPr>
            <a:lvl3pPr lvl="2" algn="ctr">
              <a:lnSpc>
                <a:spcPct val="150000"/>
              </a:lnSpc>
              <a:spcBef>
                <a:spcPts val="0"/>
              </a:spcBef>
              <a:spcAft>
                <a:spcPts val="0"/>
              </a:spcAft>
              <a:buSzPts val="1000"/>
              <a:buNone/>
              <a:defRPr/>
            </a:lvl3pPr>
            <a:lvl4pPr lvl="3" algn="ctr">
              <a:lnSpc>
                <a:spcPct val="150000"/>
              </a:lnSpc>
              <a:spcBef>
                <a:spcPts val="0"/>
              </a:spcBef>
              <a:spcAft>
                <a:spcPts val="0"/>
              </a:spcAft>
              <a:buSzPts val="1000"/>
              <a:buNone/>
              <a:defRPr/>
            </a:lvl4pPr>
            <a:lvl5pPr lvl="4" algn="ctr">
              <a:lnSpc>
                <a:spcPct val="150000"/>
              </a:lnSpc>
              <a:spcBef>
                <a:spcPts val="0"/>
              </a:spcBef>
              <a:spcAft>
                <a:spcPts val="0"/>
              </a:spcAft>
              <a:buSzPts val="1000"/>
              <a:buNone/>
              <a:defRPr/>
            </a:lvl5pPr>
            <a:lvl6pPr lvl="5" algn="ctr">
              <a:lnSpc>
                <a:spcPct val="150000"/>
              </a:lnSpc>
              <a:spcBef>
                <a:spcPts val="0"/>
              </a:spcBef>
              <a:spcAft>
                <a:spcPts val="0"/>
              </a:spcAft>
              <a:buSzPts val="1000"/>
              <a:buNone/>
              <a:defRPr/>
            </a:lvl6pPr>
            <a:lvl7pPr lvl="6" algn="ctr">
              <a:lnSpc>
                <a:spcPct val="150000"/>
              </a:lnSpc>
              <a:spcBef>
                <a:spcPts val="0"/>
              </a:spcBef>
              <a:spcAft>
                <a:spcPts val="0"/>
              </a:spcAft>
              <a:buSzPts val="1000"/>
              <a:buNone/>
              <a:defRPr/>
            </a:lvl7pPr>
            <a:lvl8pPr lvl="7" algn="ctr">
              <a:lnSpc>
                <a:spcPct val="150000"/>
              </a:lnSpc>
              <a:spcBef>
                <a:spcPts val="0"/>
              </a:spcBef>
              <a:spcAft>
                <a:spcPts val="0"/>
              </a:spcAft>
              <a:buSzPts val="1000"/>
              <a:buNone/>
              <a:defRPr/>
            </a:lvl8pPr>
            <a:lvl9pPr lvl="8" algn="ctr">
              <a:lnSpc>
                <a:spcPct val="150000"/>
              </a:lnSpc>
              <a:spcBef>
                <a:spcPts val="0"/>
              </a:spcBef>
              <a:spcAft>
                <a:spcPts val="0"/>
              </a:spcAft>
              <a:buSzPts val="1000"/>
              <a:buNone/>
              <a:defRPr/>
            </a:lvl9pPr>
          </a:lstStyle>
          <a:p/>
        </p:txBody>
      </p:sp>
      <p:sp>
        <p:nvSpPr>
          <p:cNvPr id="175" name="Google Shape;175;p83"/>
          <p:cNvSpPr txBox="1"/>
          <p:nvPr>
            <p:ph idx="2" type="subTitle"/>
          </p:nvPr>
        </p:nvSpPr>
        <p:spPr>
          <a:xfrm>
            <a:off x="3215925" y="1091825"/>
            <a:ext cx="2712600" cy="3692400"/>
          </a:xfrm>
          <a:prstGeom prst="rect">
            <a:avLst/>
          </a:prstGeom>
          <a:noFill/>
          <a:ln>
            <a:noFill/>
          </a:ln>
        </p:spPr>
        <p:txBody>
          <a:bodyPr anchorCtr="0" anchor="t" bIns="0" lIns="0" spcFirstLastPara="1" rIns="91425" wrap="square" tIns="0">
            <a:noAutofit/>
          </a:bodyPr>
          <a:lstStyle>
            <a:lvl1pPr lvl="0" algn="l">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000"/>
              <a:buNone/>
              <a:defRPr b="1">
                <a:solidFill>
                  <a:srgbClr val="4285F4"/>
                </a:solidFill>
              </a:defRPr>
            </a:lvl2pPr>
            <a:lvl3pPr lvl="2" algn="ctr">
              <a:lnSpc>
                <a:spcPct val="150000"/>
              </a:lnSpc>
              <a:spcBef>
                <a:spcPts val="0"/>
              </a:spcBef>
              <a:spcAft>
                <a:spcPts val="0"/>
              </a:spcAft>
              <a:buClr>
                <a:srgbClr val="4285F4"/>
              </a:buClr>
              <a:buSzPts val="1000"/>
              <a:buNone/>
              <a:defRPr b="1">
                <a:solidFill>
                  <a:srgbClr val="4285F4"/>
                </a:solidFill>
              </a:defRPr>
            </a:lvl3pPr>
            <a:lvl4pPr lvl="3" algn="ctr">
              <a:lnSpc>
                <a:spcPct val="150000"/>
              </a:lnSpc>
              <a:spcBef>
                <a:spcPts val="0"/>
              </a:spcBef>
              <a:spcAft>
                <a:spcPts val="0"/>
              </a:spcAft>
              <a:buClr>
                <a:srgbClr val="4285F4"/>
              </a:buClr>
              <a:buSzPts val="1000"/>
              <a:buNone/>
              <a:defRPr b="1">
                <a:solidFill>
                  <a:srgbClr val="4285F4"/>
                </a:solidFill>
              </a:defRPr>
            </a:lvl4pPr>
            <a:lvl5pPr lvl="4" algn="ctr">
              <a:lnSpc>
                <a:spcPct val="150000"/>
              </a:lnSpc>
              <a:spcBef>
                <a:spcPts val="0"/>
              </a:spcBef>
              <a:spcAft>
                <a:spcPts val="0"/>
              </a:spcAft>
              <a:buClr>
                <a:srgbClr val="4285F4"/>
              </a:buClr>
              <a:buSzPts val="1000"/>
              <a:buNone/>
              <a:defRPr b="1">
                <a:solidFill>
                  <a:srgbClr val="4285F4"/>
                </a:solidFill>
              </a:defRPr>
            </a:lvl5pPr>
            <a:lvl6pPr lvl="5" algn="ctr">
              <a:lnSpc>
                <a:spcPct val="150000"/>
              </a:lnSpc>
              <a:spcBef>
                <a:spcPts val="0"/>
              </a:spcBef>
              <a:spcAft>
                <a:spcPts val="0"/>
              </a:spcAft>
              <a:buClr>
                <a:srgbClr val="4285F4"/>
              </a:buClr>
              <a:buSzPts val="1000"/>
              <a:buNone/>
              <a:defRPr b="1">
                <a:solidFill>
                  <a:srgbClr val="4285F4"/>
                </a:solidFill>
              </a:defRPr>
            </a:lvl6pPr>
            <a:lvl7pPr lvl="6" algn="ctr">
              <a:lnSpc>
                <a:spcPct val="150000"/>
              </a:lnSpc>
              <a:spcBef>
                <a:spcPts val="0"/>
              </a:spcBef>
              <a:spcAft>
                <a:spcPts val="0"/>
              </a:spcAft>
              <a:buClr>
                <a:srgbClr val="4285F4"/>
              </a:buClr>
              <a:buSzPts val="1000"/>
              <a:buNone/>
              <a:defRPr b="1">
                <a:solidFill>
                  <a:srgbClr val="4285F4"/>
                </a:solidFill>
              </a:defRPr>
            </a:lvl7pPr>
            <a:lvl8pPr lvl="7" algn="ctr">
              <a:lnSpc>
                <a:spcPct val="150000"/>
              </a:lnSpc>
              <a:spcBef>
                <a:spcPts val="0"/>
              </a:spcBef>
              <a:spcAft>
                <a:spcPts val="0"/>
              </a:spcAft>
              <a:buClr>
                <a:srgbClr val="4285F4"/>
              </a:buClr>
              <a:buSzPts val="1000"/>
              <a:buNone/>
              <a:defRPr b="1">
                <a:solidFill>
                  <a:srgbClr val="4285F4"/>
                </a:solidFill>
              </a:defRPr>
            </a:lvl8pPr>
            <a:lvl9pPr lvl="8" algn="ctr">
              <a:lnSpc>
                <a:spcPct val="150000"/>
              </a:lnSpc>
              <a:spcBef>
                <a:spcPts val="0"/>
              </a:spcBef>
              <a:spcAft>
                <a:spcPts val="0"/>
              </a:spcAft>
              <a:buClr>
                <a:srgbClr val="4285F4"/>
              </a:buClr>
              <a:buSzPts val="1000"/>
              <a:buNone/>
              <a:defRPr b="1">
                <a:solidFill>
                  <a:srgbClr val="4285F4"/>
                </a:solidFill>
              </a:defRPr>
            </a:lvl9pPr>
          </a:lstStyle>
          <a:p/>
        </p:txBody>
      </p:sp>
      <p:sp>
        <p:nvSpPr>
          <p:cNvPr id="176" name="Google Shape;176;p83"/>
          <p:cNvSpPr txBox="1"/>
          <p:nvPr>
            <p:ph idx="3" type="subTitle"/>
          </p:nvPr>
        </p:nvSpPr>
        <p:spPr>
          <a:xfrm>
            <a:off x="357675" y="545900"/>
            <a:ext cx="8429100" cy="273000"/>
          </a:xfrm>
          <a:prstGeom prst="rect">
            <a:avLst/>
          </a:prstGeom>
          <a:noFill/>
          <a:ln>
            <a:noFill/>
          </a:ln>
        </p:spPr>
        <p:txBody>
          <a:bodyPr anchorCtr="0" anchor="t" bIns="0" lIns="0" spcFirstLastPara="1" rIns="91425" wrap="square" tIns="0">
            <a:noAutofit/>
          </a:bodyPr>
          <a:lstStyle>
            <a:lvl1pPr lvl="0" algn="l">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7" name="Google Shape;177;p83"/>
          <p:cNvSpPr txBox="1"/>
          <p:nvPr>
            <p:ph type="ctrTitle"/>
          </p:nvPr>
        </p:nvSpPr>
        <p:spPr>
          <a:xfrm>
            <a:off x="357675" y="0"/>
            <a:ext cx="8429100" cy="6843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Clr>
                <a:srgbClr val="3C4043"/>
              </a:buClr>
              <a:buSzPts val="1800"/>
              <a:buChar char="●"/>
              <a:defRPr sz="1800">
                <a:solidFill>
                  <a:srgbClr val="3C4043"/>
                </a:solidFill>
              </a:defRPr>
            </a:lvl1pPr>
            <a:lvl2pPr lvl="1" algn="ctr">
              <a:lnSpc>
                <a:spcPct val="115000"/>
              </a:lnSpc>
              <a:spcBef>
                <a:spcPts val="0"/>
              </a:spcBef>
              <a:spcAft>
                <a:spcPts val="0"/>
              </a:spcAft>
              <a:buClr>
                <a:srgbClr val="3C4043"/>
              </a:buClr>
              <a:buSzPts val="1800"/>
              <a:buChar char="○"/>
              <a:defRPr sz="1800">
                <a:solidFill>
                  <a:srgbClr val="3C4043"/>
                </a:solidFill>
              </a:defRPr>
            </a:lvl2pPr>
            <a:lvl3pPr lvl="2" algn="ctr">
              <a:lnSpc>
                <a:spcPct val="115000"/>
              </a:lnSpc>
              <a:spcBef>
                <a:spcPts val="0"/>
              </a:spcBef>
              <a:spcAft>
                <a:spcPts val="0"/>
              </a:spcAft>
              <a:buClr>
                <a:srgbClr val="3C4043"/>
              </a:buClr>
              <a:buSzPts val="1800"/>
              <a:buChar char="■"/>
              <a:defRPr sz="1800">
                <a:solidFill>
                  <a:srgbClr val="3C4043"/>
                </a:solidFill>
              </a:defRPr>
            </a:lvl3pPr>
            <a:lvl4pPr lvl="3" algn="ctr">
              <a:lnSpc>
                <a:spcPct val="115000"/>
              </a:lnSpc>
              <a:spcBef>
                <a:spcPts val="0"/>
              </a:spcBef>
              <a:spcAft>
                <a:spcPts val="0"/>
              </a:spcAft>
              <a:buClr>
                <a:srgbClr val="3C4043"/>
              </a:buClr>
              <a:buSzPts val="1800"/>
              <a:buChar char="●"/>
              <a:defRPr sz="1800">
                <a:solidFill>
                  <a:srgbClr val="3C4043"/>
                </a:solidFill>
              </a:defRPr>
            </a:lvl4pPr>
            <a:lvl5pPr lvl="4" algn="ctr">
              <a:lnSpc>
                <a:spcPct val="115000"/>
              </a:lnSpc>
              <a:spcBef>
                <a:spcPts val="0"/>
              </a:spcBef>
              <a:spcAft>
                <a:spcPts val="0"/>
              </a:spcAft>
              <a:buClr>
                <a:srgbClr val="3C4043"/>
              </a:buClr>
              <a:buSzPts val="1800"/>
              <a:buChar char="○"/>
              <a:defRPr sz="1800">
                <a:solidFill>
                  <a:srgbClr val="3C4043"/>
                </a:solidFill>
              </a:defRPr>
            </a:lvl5pPr>
            <a:lvl6pPr lvl="5" algn="ctr">
              <a:lnSpc>
                <a:spcPct val="115000"/>
              </a:lnSpc>
              <a:spcBef>
                <a:spcPts val="0"/>
              </a:spcBef>
              <a:spcAft>
                <a:spcPts val="0"/>
              </a:spcAft>
              <a:buClr>
                <a:srgbClr val="3C4043"/>
              </a:buClr>
              <a:buSzPts val="1800"/>
              <a:buChar char="■"/>
              <a:defRPr sz="1800">
                <a:solidFill>
                  <a:srgbClr val="3C4043"/>
                </a:solidFill>
              </a:defRPr>
            </a:lvl6pPr>
            <a:lvl7pPr lvl="6" algn="ctr">
              <a:lnSpc>
                <a:spcPct val="115000"/>
              </a:lnSpc>
              <a:spcBef>
                <a:spcPts val="0"/>
              </a:spcBef>
              <a:spcAft>
                <a:spcPts val="0"/>
              </a:spcAft>
              <a:buClr>
                <a:srgbClr val="3C4043"/>
              </a:buClr>
              <a:buSzPts val="1800"/>
              <a:buChar char="●"/>
              <a:defRPr sz="1800">
                <a:solidFill>
                  <a:srgbClr val="3C4043"/>
                </a:solidFill>
              </a:defRPr>
            </a:lvl7pPr>
            <a:lvl8pPr lvl="7" algn="ctr">
              <a:lnSpc>
                <a:spcPct val="115000"/>
              </a:lnSpc>
              <a:spcBef>
                <a:spcPts val="0"/>
              </a:spcBef>
              <a:spcAft>
                <a:spcPts val="0"/>
              </a:spcAft>
              <a:buClr>
                <a:srgbClr val="3C4043"/>
              </a:buClr>
              <a:buSzPts val="1800"/>
              <a:buChar char="○"/>
              <a:defRPr sz="1800">
                <a:solidFill>
                  <a:srgbClr val="3C4043"/>
                </a:solidFill>
              </a:defRPr>
            </a:lvl8pPr>
            <a:lvl9pPr lvl="8" algn="ctr">
              <a:lnSpc>
                <a:spcPct val="115000"/>
              </a:lnSpc>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178" name="Shape 17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179" name="Shape 179"/>
        <p:cNvGrpSpPr/>
        <p:nvPr/>
      </p:nvGrpSpPr>
      <p:grpSpPr>
        <a:xfrm>
          <a:off x="0" y="0"/>
          <a:ext cx="0" cy="0"/>
          <a:chOff x="0" y="0"/>
          <a:chExt cx="0" cy="0"/>
        </a:xfrm>
      </p:grpSpPr>
      <p:sp>
        <p:nvSpPr>
          <p:cNvPr id="180" name="Google Shape;180;p85"/>
          <p:cNvSpPr txBox="1"/>
          <p:nvPr>
            <p:ph idx="1" type="body"/>
          </p:nvPr>
        </p:nvSpPr>
        <p:spPr>
          <a:xfrm>
            <a:off x="457175" y="1536250"/>
            <a:ext cx="2688300" cy="31518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17500" lvl="1" marL="914400" algn="l">
              <a:lnSpc>
                <a:spcPct val="150000"/>
              </a:lnSpc>
              <a:spcBef>
                <a:spcPts val="1000"/>
              </a:spcBef>
              <a:spcAft>
                <a:spcPts val="0"/>
              </a:spcAft>
              <a:buSzPts val="1400"/>
              <a:buChar char="○"/>
              <a:defRPr sz="1400"/>
            </a:lvl2pPr>
            <a:lvl3pPr indent="-317500" lvl="2" marL="1371600" algn="l">
              <a:lnSpc>
                <a:spcPct val="150000"/>
              </a:lnSpc>
              <a:spcBef>
                <a:spcPts val="1000"/>
              </a:spcBef>
              <a:spcAft>
                <a:spcPts val="0"/>
              </a:spcAft>
              <a:buSzPts val="1400"/>
              <a:buChar char="■"/>
              <a:defRPr sz="1400"/>
            </a:lvl3pPr>
            <a:lvl4pPr indent="-317500" lvl="3" marL="1828800" algn="l">
              <a:lnSpc>
                <a:spcPct val="150000"/>
              </a:lnSpc>
              <a:spcBef>
                <a:spcPts val="1000"/>
              </a:spcBef>
              <a:spcAft>
                <a:spcPts val="0"/>
              </a:spcAft>
              <a:buSzPts val="1400"/>
              <a:buChar char="●"/>
              <a:defRPr sz="1400"/>
            </a:lvl4pPr>
            <a:lvl5pPr indent="-317500" lvl="4" marL="2286000" algn="l">
              <a:lnSpc>
                <a:spcPct val="150000"/>
              </a:lnSpc>
              <a:spcBef>
                <a:spcPts val="1000"/>
              </a:spcBef>
              <a:spcAft>
                <a:spcPts val="0"/>
              </a:spcAft>
              <a:buSzPts val="1400"/>
              <a:buChar char="○"/>
              <a:defRPr sz="1400"/>
            </a:lvl5pPr>
            <a:lvl6pPr indent="-317500" lvl="5" marL="2743200" algn="l">
              <a:lnSpc>
                <a:spcPct val="150000"/>
              </a:lnSpc>
              <a:spcBef>
                <a:spcPts val="1000"/>
              </a:spcBef>
              <a:spcAft>
                <a:spcPts val="0"/>
              </a:spcAft>
              <a:buSzPts val="1400"/>
              <a:buChar char="■"/>
              <a:defRPr sz="1400"/>
            </a:lvl6pPr>
            <a:lvl7pPr indent="-317500" lvl="6" marL="3200400" algn="l">
              <a:lnSpc>
                <a:spcPct val="150000"/>
              </a:lnSpc>
              <a:spcBef>
                <a:spcPts val="1000"/>
              </a:spcBef>
              <a:spcAft>
                <a:spcPts val="0"/>
              </a:spcAft>
              <a:buSzPts val="1400"/>
              <a:buChar char="●"/>
              <a:defRPr sz="1400"/>
            </a:lvl7pPr>
            <a:lvl8pPr indent="-317500" lvl="7" marL="3657600" algn="l">
              <a:lnSpc>
                <a:spcPct val="150000"/>
              </a:lnSpc>
              <a:spcBef>
                <a:spcPts val="1000"/>
              </a:spcBef>
              <a:spcAft>
                <a:spcPts val="0"/>
              </a:spcAft>
              <a:buSzPts val="1400"/>
              <a:buChar char="○"/>
              <a:defRPr sz="1400"/>
            </a:lvl8pPr>
            <a:lvl9pPr indent="-317500" lvl="8" marL="4114800" algn="l">
              <a:lnSpc>
                <a:spcPct val="150000"/>
              </a:lnSpc>
              <a:spcBef>
                <a:spcPts val="1000"/>
              </a:spcBef>
              <a:spcAft>
                <a:spcPts val="1000"/>
              </a:spcAft>
              <a:buSzPts val="1400"/>
              <a:buChar char="■"/>
              <a:defRPr sz="1400"/>
            </a:lvl9pPr>
          </a:lstStyle>
          <a:p/>
        </p:txBody>
      </p:sp>
      <p:sp>
        <p:nvSpPr>
          <p:cNvPr id="181" name="Google Shape;181;p85"/>
          <p:cNvSpPr txBox="1"/>
          <p:nvPr>
            <p:ph type="title"/>
          </p:nvPr>
        </p:nvSpPr>
        <p:spPr>
          <a:xfrm>
            <a:off x="457175" y="460250"/>
            <a:ext cx="54591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3000"/>
              <a:buNone/>
              <a:defRPr sz="3000">
                <a:latin typeface="Arial"/>
                <a:ea typeface="Arial"/>
                <a:cs typeface="Arial"/>
                <a:sym typeface="Arial"/>
              </a:defRPr>
            </a:lvl1pPr>
            <a:lvl2pPr lvl="1" algn="l">
              <a:lnSpc>
                <a:spcPct val="115000"/>
              </a:lnSpc>
              <a:spcBef>
                <a:spcPts val="0"/>
              </a:spcBef>
              <a:spcAft>
                <a:spcPts val="0"/>
              </a:spcAft>
              <a:buSzPts val="3000"/>
              <a:buNone/>
              <a:defRPr sz="3000">
                <a:latin typeface="Arial"/>
                <a:ea typeface="Arial"/>
                <a:cs typeface="Arial"/>
                <a:sym typeface="Arial"/>
              </a:defRPr>
            </a:lvl2pPr>
            <a:lvl3pPr lvl="2" algn="l">
              <a:lnSpc>
                <a:spcPct val="115000"/>
              </a:lnSpc>
              <a:spcBef>
                <a:spcPts val="0"/>
              </a:spcBef>
              <a:spcAft>
                <a:spcPts val="0"/>
              </a:spcAft>
              <a:buSzPts val="3000"/>
              <a:buNone/>
              <a:defRPr sz="3000">
                <a:latin typeface="Arial"/>
                <a:ea typeface="Arial"/>
                <a:cs typeface="Arial"/>
                <a:sym typeface="Arial"/>
              </a:defRPr>
            </a:lvl3pPr>
            <a:lvl4pPr lvl="3" algn="l">
              <a:lnSpc>
                <a:spcPct val="115000"/>
              </a:lnSpc>
              <a:spcBef>
                <a:spcPts val="0"/>
              </a:spcBef>
              <a:spcAft>
                <a:spcPts val="0"/>
              </a:spcAft>
              <a:buSzPts val="3000"/>
              <a:buNone/>
              <a:defRPr sz="3000">
                <a:latin typeface="Arial"/>
                <a:ea typeface="Arial"/>
                <a:cs typeface="Arial"/>
                <a:sym typeface="Arial"/>
              </a:defRPr>
            </a:lvl4pPr>
            <a:lvl5pPr lvl="4" algn="l">
              <a:lnSpc>
                <a:spcPct val="115000"/>
              </a:lnSpc>
              <a:spcBef>
                <a:spcPts val="0"/>
              </a:spcBef>
              <a:spcAft>
                <a:spcPts val="0"/>
              </a:spcAft>
              <a:buSzPts val="3000"/>
              <a:buNone/>
              <a:defRPr sz="3000">
                <a:latin typeface="Arial"/>
                <a:ea typeface="Arial"/>
                <a:cs typeface="Arial"/>
                <a:sym typeface="Arial"/>
              </a:defRPr>
            </a:lvl5pPr>
            <a:lvl6pPr lvl="5" algn="l">
              <a:lnSpc>
                <a:spcPct val="115000"/>
              </a:lnSpc>
              <a:spcBef>
                <a:spcPts val="0"/>
              </a:spcBef>
              <a:spcAft>
                <a:spcPts val="0"/>
              </a:spcAft>
              <a:buSzPts val="3000"/>
              <a:buNone/>
              <a:defRPr sz="3000">
                <a:latin typeface="Arial"/>
                <a:ea typeface="Arial"/>
                <a:cs typeface="Arial"/>
                <a:sym typeface="Arial"/>
              </a:defRPr>
            </a:lvl6pPr>
            <a:lvl7pPr lvl="6" algn="l">
              <a:lnSpc>
                <a:spcPct val="115000"/>
              </a:lnSpc>
              <a:spcBef>
                <a:spcPts val="0"/>
              </a:spcBef>
              <a:spcAft>
                <a:spcPts val="0"/>
              </a:spcAft>
              <a:buSzPts val="3000"/>
              <a:buNone/>
              <a:defRPr sz="3000">
                <a:latin typeface="Arial"/>
                <a:ea typeface="Arial"/>
                <a:cs typeface="Arial"/>
                <a:sym typeface="Arial"/>
              </a:defRPr>
            </a:lvl7pPr>
            <a:lvl8pPr lvl="7" algn="l">
              <a:lnSpc>
                <a:spcPct val="115000"/>
              </a:lnSpc>
              <a:spcBef>
                <a:spcPts val="0"/>
              </a:spcBef>
              <a:spcAft>
                <a:spcPts val="0"/>
              </a:spcAft>
              <a:buSzPts val="3000"/>
              <a:buNone/>
              <a:defRPr sz="3000">
                <a:latin typeface="Arial"/>
                <a:ea typeface="Arial"/>
                <a:cs typeface="Arial"/>
                <a:sym typeface="Arial"/>
              </a:defRPr>
            </a:lvl8pPr>
            <a:lvl9pPr lvl="8" algn="l">
              <a:lnSpc>
                <a:spcPct val="115000"/>
              </a:lnSpc>
              <a:spcBef>
                <a:spcPts val="0"/>
              </a:spcBef>
              <a:spcAft>
                <a:spcPts val="0"/>
              </a:spcAft>
              <a:buSzPts val="3000"/>
              <a:buNone/>
              <a:defRPr sz="3000">
                <a:latin typeface="Arial"/>
                <a:ea typeface="Arial"/>
                <a:cs typeface="Arial"/>
                <a:sym typeface="Arial"/>
              </a:defRPr>
            </a:lvl9pPr>
          </a:lstStyle>
          <a:p/>
        </p:txBody>
      </p:sp>
      <p:grpSp>
        <p:nvGrpSpPr>
          <p:cNvPr id="182" name="Google Shape;182;p85"/>
          <p:cNvGrpSpPr/>
          <p:nvPr/>
        </p:nvGrpSpPr>
        <p:grpSpPr>
          <a:xfrm>
            <a:off x="6684264" y="4527445"/>
            <a:ext cx="2002747" cy="301199"/>
            <a:chOff x="6684264" y="4386750"/>
            <a:chExt cx="2002747" cy="301199"/>
          </a:xfrm>
        </p:grpSpPr>
        <p:pic>
          <p:nvPicPr>
            <p:cNvPr id="183" name="Google Shape;183;p85"/>
            <p:cNvPicPr preferRelativeResize="0"/>
            <p:nvPr/>
          </p:nvPicPr>
          <p:blipFill rotWithShape="1">
            <a:blip r:embed="rId2">
              <a:alphaModFix/>
            </a:blip>
            <a:srcRect b="0" l="0" r="0" t="0"/>
            <a:stretch/>
          </p:blipFill>
          <p:spPr>
            <a:xfrm>
              <a:off x="8313988" y="4386750"/>
              <a:ext cx="373023" cy="301199"/>
            </a:xfrm>
            <a:prstGeom prst="rect">
              <a:avLst/>
            </a:prstGeom>
            <a:noFill/>
            <a:ln>
              <a:noFill/>
            </a:ln>
          </p:spPr>
        </p:pic>
        <p:pic>
          <p:nvPicPr>
            <p:cNvPr id="184" name="Google Shape;184;p85"/>
            <p:cNvPicPr preferRelativeResize="0"/>
            <p:nvPr/>
          </p:nvPicPr>
          <p:blipFill rotWithShape="1">
            <a:blip r:embed="rId3">
              <a:alphaModFix/>
            </a:blip>
            <a:srcRect b="0" l="0" r="0" t="0"/>
            <a:stretch/>
          </p:blipFill>
          <p:spPr>
            <a:xfrm>
              <a:off x="6684264" y="4509606"/>
              <a:ext cx="1342711" cy="151450"/>
            </a:xfrm>
            <a:prstGeom prst="rect">
              <a:avLst/>
            </a:prstGeom>
            <a:noFill/>
            <a:ln>
              <a:noFill/>
            </a:ln>
          </p:spPr>
        </p:pic>
      </p:grpSp>
      <p:sp>
        <p:nvSpPr>
          <p:cNvPr id="185" name="Google Shape;185;p85"/>
          <p:cNvSpPr txBox="1"/>
          <p:nvPr>
            <p:ph idx="2" type="body"/>
          </p:nvPr>
        </p:nvSpPr>
        <p:spPr>
          <a:xfrm>
            <a:off x="3227850" y="1536250"/>
            <a:ext cx="2688300" cy="31518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17500" lvl="1" marL="914400" algn="l">
              <a:lnSpc>
                <a:spcPct val="150000"/>
              </a:lnSpc>
              <a:spcBef>
                <a:spcPts val="1000"/>
              </a:spcBef>
              <a:spcAft>
                <a:spcPts val="0"/>
              </a:spcAft>
              <a:buSzPts val="1400"/>
              <a:buChar char="○"/>
              <a:defRPr sz="1400"/>
            </a:lvl2pPr>
            <a:lvl3pPr indent="-317500" lvl="2" marL="1371600" algn="l">
              <a:lnSpc>
                <a:spcPct val="150000"/>
              </a:lnSpc>
              <a:spcBef>
                <a:spcPts val="1000"/>
              </a:spcBef>
              <a:spcAft>
                <a:spcPts val="0"/>
              </a:spcAft>
              <a:buSzPts val="1400"/>
              <a:buChar char="■"/>
              <a:defRPr sz="1400"/>
            </a:lvl3pPr>
            <a:lvl4pPr indent="-317500" lvl="3" marL="1828800" algn="l">
              <a:lnSpc>
                <a:spcPct val="150000"/>
              </a:lnSpc>
              <a:spcBef>
                <a:spcPts val="1000"/>
              </a:spcBef>
              <a:spcAft>
                <a:spcPts val="0"/>
              </a:spcAft>
              <a:buSzPts val="1400"/>
              <a:buChar char="●"/>
              <a:defRPr sz="1400"/>
            </a:lvl4pPr>
            <a:lvl5pPr indent="-317500" lvl="4" marL="2286000" algn="l">
              <a:lnSpc>
                <a:spcPct val="150000"/>
              </a:lnSpc>
              <a:spcBef>
                <a:spcPts val="1000"/>
              </a:spcBef>
              <a:spcAft>
                <a:spcPts val="0"/>
              </a:spcAft>
              <a:buSzPts val="1400"/>
              <a:buChar char="○"/>
              <a:defRPr sz="1400"/>
            </a:lvl5pPr>
            <a:lvl6pPr indent="-317500" lvl="5" marL="2743200" algn="l">
              <a:lnSpc>
                <a:spcPct val="150000"/>
              </a:lnSpc>
              <a:spcBef>
                <a:spcPts val="1000"/>
              </a:spcBef>
              <a:spcAft>
                <a:spcPts val="0"/>
              </a:spcAft>
              <a:buSzPts val="1400"/>
              <a:buChar char="■"/>
              <a:defRPr sz="1400"/>
            </a:lvl6pPr>
            <a:lvl7pPr indent="-317500" lvl="6" marL="3200400" algn="l">
              <a:lnSpc>
                <a:spcPct val="150000"/>
              </a:lnSpc>
              <a:spcBef>
                <a:spcPts val="1000"/>
              </a:spcBef>
              <a:spcAft>
                <a:spcPts val="0"/>
              </a:spcAft>
              <a:buSzPts val="1400"/>
              <a:buChar char="●"/>
              <a:defRPr sz="1400"/>
            </a:lvl7pPr>
            <a:lvl8pPr indent="-317500" lvl="7" marL="3657600" algn="l">
              <a:lnSpc>
                <a:spcPct val="150000"/>
              </a:lnSpc>
              <a:spcBef>
                <a:spcPts val="1000"/>
              </a:spcBef>
              <a:spcAft>
                <a:spcPts val="0"/>
              </a:spcAft>
              <a:buSzPts val="1400"/>
              <a:buChar char="○"/>
              <a:defRPr sz="1400"/>
            </a:lvl8pPr>
            <a:lvl9pPr indent="-317500" lvl="8" marL="4114800" algn="l">
              <a:lnSpc>
                <a:spcPct val="150000"/>
              </a:lnSpc>
              <a:spcBef>
                <a:spcPts val="1000"/>
              </a:spcBef>
              <a:spcAft>
                <a:spcPts val="1000"/>
              </a:spcAft>
              <a:buSzPts val="1400"/>
              <a:buChar char="■"/>
              <a:defRPr sz="1400"/>
            </a:lvl9pPr>
          </a:lstStyle>
          <a:p/>
        </p:txBody>
      </p:sp>
      <p:sp>
        <p:nvSpPr>
          <p:cNvPr id="186" name="Google Shape;186;p85"/>
          <p:cNvSpPr txBox="1"/>
          <p:nvPr>
            <p:ph idx="3" type="body"/>
          </p:nvPr>
        </p:nvSpPr>
        <p:spPr>
          <a:xfrm>
            <a:off x="5998525" y="1536250"/>
            <a:ext cx="2688300" cy="31518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17500" lvl="1" marL="914400" algn="l">
              <a:lnSpc>
                <a:spcPct val="150000"/>
              </a:lnSpc>
              <a:spcBef>
                <a:spcPts val="1000"/>
              </a:spcBef>
              <a:spcAft>
                <a:spcPts val="0"/>
              </a:spcAft>
              <a:buSzPts val="1400"/>
              <a:buChar char="○"/>
              <a:defRPr sz="1400"/>
            </a:lvl2pPr>
            <a:lvl3pPr indent="-317500" lvl="2" marL="1371600" algn="l">
              <a:lnSpc>
                <a:spcPct val="150000"/>
              </a:lnSpc>
              <a:spcBef>
                <a:spcPts val="1000"/>
              </a:spcBef>
              <a:spcAft>
                <a:spcPts val="0"/>
              </a:spcAft>
              <a:buSzPts val="1400"/>
              <a:buChar char="■"/>
              <a:defRPr sz="1400"/>
            </a:lvl3pPr>
            <a:lvl4pPr indent="-317500" lvl="3" marL="1828800" algn="l">
              <a:lnSpc>
                <a:spcPct val="150000"/>
              </a:lnSpc>
              <a:spcBef>
                <a:spcPts val="1000"/>
              </a:spcBef>
              <a:spcAft>
                <a:spcPts val="0"/>
              </a:spcAft>
              <a:buSzPts val="1400"/>
              <a:buChar char="●"/>
              <a:defRPr sz="1400"/>
            </a:lvl4pPr>
            <a:lvl5pPr indent="-317500" lvl="4" marL="2286000" algn="l">
              <a:lnSpc>
                <a:spcPct val="150000"/>
              </a:lnSpc>
              <a:spcBef>
                <a:spcPts val="1000"/>
              </a:spcBef>
              <a:spcAft>
                <a:spcPts val="0"/>
              </a:spcAft>
              <a:buSzPts val="1400"/>
              <a:buChar char="○"/>
              <a:defRPr sz="1400"/>
            </a:lvl5pPr>
            <a:lvl6pPr indent="-317500" lvl="5" marL="2743200" algn="l">
              <a:lnSpc>
                <a:spcPct val="150000"/>
              </a:lnSpc>
              <a:spcBef>
                <a:spcPts val="1000"/>
              </a:spcBef>
              <a:spcAft>
                <a:spcPts val="0"/>
              </a:spcAft>
              <a:buSzPts val="1400"/>
              <a:buChar char="■"/>
              <a:defRPr sz="1400"/>
            </a:lvl6pPr>
            <a:lvl7pPr indent="-317500" lvl="6" marL="3200400" algn="l">
              <a:lnSpc>
                <a:spcPct val="150000"/>
              </a:lnSpc>
              <a:spcBef>
                <a:spcPts val="1000"/>
              </a:spcBef>
              <a:spcAft>
                <a:spcPts val="0"/>
              </a:spcAft>
              <a:buSzPts val="1400"/>
              <a:buChar char="●"/>
              <a:defRPr sz="1400"/>
            </a:lvl7pPr>
            <a:lvl8pPr indent="-317500" lvl="7" marL="3657600" algn="l">
              <a:lnSpc>
                <a:spcPct val="150000"/>
              </a:lnSpc>
              <a:spcBef>
                <a:spcPts val="1000"/>
              </a:spcBef>
              <a:spcAft>
                <a:spcPts val="0"/>
              </a:spcAft>
              <a:buSzPts val="1400"/>
              <a:buChar char="○"/>
              <a:defRPr sz="1400"/>
            </a:lvl8pPr>
            <a:lvl9pPr indent="-317500" lvl="8" marL="4114800" algn="l">
              <a:lnSpc>
                <a:spcPct val="150000"/>
              </a:lnSpc>
              <a:spcBef>
                <a:spcPts val="1000"/>
              </a:spcBef>
              <a:spcAft>
                <a:spcPts val="1000"/>
              </a:spcAft>
              <a:buSzPts val="1400"/>
              <a:buChar char="■"/>
              <a:defRPr sz="1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D600"/>
        </a:solidFill>
      </p:bgPr>
    </p:bg>
    <p:spTree>
      <p:nvGrpSpPr>
        <p:cNvPr id="187" name="Shape 187"/>
        <p:cNvGrpSpPr/>
        <p:nvPr/>
      </p:nvGrpSpPr>
      <p:grpSpPr>
        <a:xfrm>
          <a:off x="0" y="0"/>
          <a:ext cx="0" cy="0"/>
          <a:chOff x="0" y="0"/>
          <a:chExt cx="0" cy="0"/>
        </a:xfrm>
      </p:grpSpPr>
      <p:sp>
        <p:nvSpPr>
          <p:cNvPr id="188" name="Google Shape;188;p86"/>
          <p:cNvSpPr txBox="1"/>
          <p:nvPr>
            <p:ph idx="1" type="body"/>
          </p:nvPr>
        </p:nvSpPr>
        <p:spPr>
          <a:xfrm>
            <a:off x="756934" y="1454177"/>
            <a:ext cx="6480000" cy="3554700"/>
          </a:xfrm>
          <a:prstGeom prst="rect">
            <a:avLst/>
          </a:prstGeom>
          <a:noFill/>
          <a:ln>
            <a:noFill/>
          </a:ln>
        </p:spPr>
        <p:txBody>
          <a:bodyPr anchorCtr="0" anchor="t" bIns="0" lIns="0" spcFirstLastPara="1" rIns="91425" wrap="square" tIns="0">
            <a:noAutofit/>
          </a:bodyPr>
          <a:lstStyle>
            <a:lvl1pPr indent="-279400" lvl="0" marL="457200" algn="l">
              <a:lnSpc>
                <a:spcPct val="20000"/>
              </a:lnSpc>
              <a:spcBef>
                <a:spcPts val="0"/>
              </a:spcBef>
              <a:spcAft>
                <a:spcPts val="0"/>
              </a:spcAft>
              <a:buClr>
                <a:srgbClr val="292929"/>
              </a:buClr>
              <a:buSzPts val="800"/>
              <a:buFont typeface="Arial"/>
              <a:buChar char="●"/>
              <a:defRPr sz="800">
                <a:solidFill>
                  <a:srgbClr val="292929"/>
                </a:solidFill>
                <a:latin typeface="Arial"/>
                <a:ea typeface="Arial"/>
                <a:cs typeface="Arial"/>
                <a:sym typeface="Arial"/>
              </a:defRPr>
            </a:lvl1pPr>
            <a:lvl2pPr indent="-279400" lvl="1" marL="9144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2pPr>
            <a:lvl3pPr indent="-279400" lvl="2" marL="13716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3pPr>
            <a:lvl4pPr indent="-279400" lvl="3" marL="18288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4pPr>
            <a:lvl5pPr indent="-279400" lvl="4" marL="22860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5pPr>
            <a:lvl6pPr indent="-279400" lvl="5" marL="27432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6pPr>
            <a:lvl7pPr indent="-279400" lvl="6" marL="32004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7pPr>
            <a:lvl8pPr indent="-279400" lvl="7" marL="36576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8pPr>
            <a:lvl9pPr indent="-279400" lvl="8" marL="4114800" algn="l">
              <a:lnSpc>
                <a:spcPct val="20000"/>
              </a:lnSpc>
              <a:spcBef>
                <a:spcPts val="1000"/>
              </a:spcBef>
              <a:spcAft>
                <a:spcPts val="1000"/>
              </a:spcAft>
              <a:buClr>
                <a:srgbClr val="292929"/>
              </a:buClr>
              <a:buSzPts val="800"/>
              <a:buFont typeface="Arial"/>
              <a:buChar char="■"/>
              <a:defRPr sz="800">
                <a:solidFill>
                  <a:srgbClr val="292929"/>
                </a:solidFill>
                <a:latin typeface="Arial"/>
                <a:ea typeface="Arial"/>
                <a:cs typeface="Arial"/>
                <a:sym typeface="Arial"/>
              </a:defRPr>
            </a:lvl9pPr>
          </a:lstStyle>
          <a:p/>
        </p:txBody>
      </p:sp>
      <p:sp>
        <p:nvSpPr>
          <p:cNvPr id="189" name="Google Shape;189;p86"/>
          <p:cNvSpPr txBox="1"/>
          <p:nvPr/>
        </p:nvSpPr>
        <p:spPr>
          <a:xfrm>
            <a:off x="666234" y="226941"/>
            <a:ext cx="7332600" cy="1159500"/>
          </a:xfrm>
          <a:prstGeom prst="rect">
            <a:avLst/>
          </a:prstGeom>
          <a:noFill/>
          <a:ln>
            <a:noFill/>
          </a:ln>
        </p:spPr>
        <p:txBody>
          <a:bodyPr anchorCtr="0" anchor="t" bIns="91425" lIns="91425" spcFirstLastPara="1" rIns="91425" wrap="square" tIns="91425">
            <a:noAutofit/>
          </a:bodyPr>
          <a:lstStyle/>
          <a:p>
            <a:pPr indent="0" lvl="0" marL="0" marR="0" rtl="0" algn="l">
              <a:lnSpc>
                <a:spcPct val="65000"/>
              </a:lnSpc>
              <a:spcBef>
                <a:spcPts val="0"/>
              </a:spcBef>
              <a:spcAft>
                <a:spcPts val="0"/>
              </a:spcAft>
              <a:buClr>
                <a:srgbClr val="000000"/>
              </a:buClr>
              <a:buSzPts val="6800"/>
              <a:buFont typeface="Arial"/>
              <a:buNone/>
            </a:pPr>
            <a:r>
              <a:rPr b="1" i="0" lang="en" sz="6800" u="none" cap="none" strike="noStrike">
                <a:solidFill>
                  <a:srgbClr val="292929"/>
                </a:solidFill>
                <a:latin typeface="Arial"/>
                <a:ea typeface="Arial"/>
                <a:cs typeface="Arial"/>
                <a:sym typeface="Arial"/>
              </a:rPr>
              <a:t>It’s</a:t>
            </a:r>
            <a:endParaRPr b="1" i="0" sz="6800" u="none" cap="none" strike="noStrike">
              <a:solidFill>
                <a:srgbClr val="292929"/>
              </a:solidFill>
              <a:latin typeface="Arial"/>
              <a:ea typeface="Arial"/>
              <a:cs typeface="Arial"/>
              <a:sym typeface="Arial"/>
            </a:endParaRPr>
          </a:p>
          <a:p>
            <a:pPr indent="0" lvl="0" marL="0" marR="0" rtl="0" algn="l">
              <a:lnSpc>
                <a:spcPct val="65000"/>
              </a:lnSpc>
              <a:spcBef>
                <a:spcPts val="0"/>
              </a:spcBef>
              <a:spcAft>
                <a:spcPts val="0"/>
              </a:spcAft>
              <a:buClr>
                <a:srgbClr val="000000"/>
              </a:buClr>
              <a:buSzPts val="6800"/>
              <a:buFont typeface="Arial"/>
              <a:buNone/>
            </a:pPr>
            <a:r>
              <a:rPr b="1" i="0" lang="en" sz="6800" u="none" cap="none" strike="noStrike">
                <a:solidFill>
                  <a:srgbClr val="292929"/>
                </a:solidFill>
                <a:latin typeface="Arial"/>
                <a:ea typeface="Arial"/>
                <a:cs typeface="Arial"/>
                <a:sym typeface="Arial"/>
              </a:rPr>
              <a:t>ok to...</a:t>
            </a:r>
            <a:endParaRPr b="1" i="0" sz="6800" u="none" cap="none" strike="noStrike">
              <a:solidFill>
                <a:srgbClr val="292929"/>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190" name="Shape 190"/>
        <p:cNvGrpSpPr/>
        <p:nvPr/>
      </p:nvGrpSpPr>
      <p:grpSpPr>
        <a:xfrm>
          <a:off x="0" y="0"/>
          <a:ext cx="0" cy="0"/>
          <a:chOff x="0" y="0"/>
          <a:chExt cx="0" cy="0"/>
        </a:xfrm>
      </p:grpSpPr>
      <p:sp>
        <p:nvSpPr>
          <p:cNvPr id="191" name="Google Shape;191;p87"/>
          <p:cNvSpPr txBox="1"/>
          <p:nvPr>
            <p:ph type="title"/>
          </p:nvPr>
        </p:nvSpPr>
        <p:spPr>
          <a:xfrm>
            <a:off x="685800" y="1362000"/>
            <a:ext cx="3048000" cy="9900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92" name="Google Shape;192;p87"/>
          <p:cNvSpPr txBox="1"/>
          <p:nvPr>
            <p:ph idx="1" type="body"/>
          </p:nvPr>
        </p:nvSpPr>
        <p:spPr>
          <a:xfrm>
            <a:off x="685800" y="2495550"/>
            <a:ext cx="2286000" cy="13620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grpSp>
        <p:nvGrpSpPr>
          <p:cNvPr id="193" name="Google Shape;193;p87"/>
          <p:cNvGrpSpPr/>
          <p:nvPr/>
        </p:nvGrpSpPr>
        <p:grpSpPr>
          <a:xfrm>
            <a:off x="409957" y="4433682"/>
            <a:ext cx="2143330" cy="562473"/>
            <a:chOff x="831227" y="1197994"/>
            <a:chExt cx="2449800" cy="642900"/>
          </a:xfrm>
        </p:grpSpPr>
        <p:grpSp>
          <p:nvGrpSpPr>
            <p:cNvPr id="194" name="Google Shape;194;p87"/>
            <p:cNvGrpSpPr/>
            <p:nvPr/>
          </p:nvGrpSpPr>
          <p:grpSpPr>
            <a:xfrm>
              <a:off x="1045677" y="1364131"/>
              <a:ext cx="2028965" cy="317954"/>
              <a:chOff x="1045677" y="1364131"/>
              <a:chExt cx="2028965" cy="317954"/>
            </a:xfrm>
          </p:grpSpPr>
          <p:grpSp>
            <p:nvGrpSpPr>
              <p:cNvPr id="195" name="Google Shape;195;p87"/>
              <p:cNvGrpSpPr/>
              <p:nvPr/>
            </p:nvGrpSpPr>
            <p:grpSpPr>
              <a:xfrm>
                <a:off x="1045677" y="1364131"/>
                <a:ext cx="376032" cy="302437"/>
                <a:chOff x="1045677" y="1364131"/>
                <a:chExt cx="376032" cy="302437"/>
              </a:xfrm>
            </p:grpSpPr>
            <p:sp>
              <p:nvSpPr>
                <p:cNvPr id="196" name="Google Shape;196;p8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8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8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8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87"/>
              <p:cNvGrpSpPr/>
              <p:nvPr/>
            </p:nvGrpSpPr>
            <p:grpSpPr>
              <a:xfrm>
                <a:off x="1532346" y="1409239"/>
                <a:ext cx="1542296" cy="272846"/>
                <a:chOff x="1532346" y="1409239"/>
                <a:chExt cx="1542296" cy="272846"/>
              </a:xfrm>
            </p:grpSpPr>
            <p:sp>
              <p:nvSpPr>
                <p:cNvPr id="201" name="Google Shape;201;p8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 name="Google Shape;202;p87"/>
                <p:cNvGrpSpPr/>
                <p:nvPr/>
              </p:nvGrpSpPr>
              <p:grpSpPr>
                <a:xfrm>
                  <a:off x="2430564" y="1427610"/>
                  <a:ext cx="644078" cy="193336"/>
                  <a:chOff x="2430564" y="1427610"/>
                  <a:chExt cx="644078" cy="193336"/>
                </a:xfrm>
              </p:grpSpPr>
              <p:sp>
                <p:nvSpPr>
                  <p:cNvPr id="203" name="Google Shape;203;p8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08" name="Google Shape;208;p8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7" name="Shape 17"/>
        <p:cNvGrpSpPr/>
        <p:nvPr/>
      </p:nvGrpSpPr>
      <p:grpSpPr>
        <a:xfrm>
          <a:off x="0" y="0"/>
          <a:ext cx="0" cy="0"/>
          <a:chOff x="0" y="0"/>
          <a:chExt cx="0" cy="0"/>
        </a:xfrm>
      </p:grpSpPr>
      <p:sp>
        <p:nvSpPr>
          <p:cNvPr id="18" name="Google Shape;18;p61"/>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9" name="Google Shape;19;p61"/>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20" name="Google Shape;20;p6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9" name="Shape 209"/>
        <p:cNvGrpSpPr/>
        <p:nvPr/>
      </p:nvGrpSpPr>
      <p:grpSpPr>
        <a:xfrm>
          <a:off x="0" y="0"/>
          <a:ext cx="0" cy="0"/>
          <a:chOff x="0" y="0"/>
          <a:chExt cx="0" cy="0"/>
        </a:xfrm>
      </p:grpSpPr>
      <p:sp>
        <p:nvSpPr>
          <p:cNvPr id="210" name="Google Shape;210;p88"/>
          <p:cNvSpPr txBox="1"/>
          <p:nvPr>
            <p:ph type="title"/>
          </p:nvPr>
        </p:nvSpPr>
        <p:spPr>
          <a:xfrm>
            <a:off x="180900" y="446900"/>
            <a:ext cx="87822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11" name="Google Shape;211;p88"/>
          <p:cNvSpPr txBox="1"/>
          <p:nvPr>
            <p:ph idx="1" type="body"/>
          </p:nvPr>
        </p:nvSpPr>
        <p:spPr>
          <a:xfrm>
            <a:off x="180900" y="1143700"/>
            <a:ext cx="87822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212" name="Google Shape;212;p88"/>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Headline + Subhead" showMasterSp="0">
  <p:cSld name="Title Slide_1_1">
    <p:bg>
      <p:bgPr>
        <a:solidFill>
          <a:srgbClr val="FFFFFF"/>
        </a:solidFill>
      </p:bgPr>
    </p:bg>
    <p:spTree>
      <p:nvGrpSpPr>
        <p:cNvPr id="213" name="Shape 213"/>
        <p:cNvGrpSpPr/>
        <p:nvPr/>
      </p:nvGrpSpPr>
      <p:grpSpPr>
        <a:xfrm>
          <a:off x="0" y="0"/>
          <a:ext cx="0" cy="0"/>
          <a:chOff x="0" y="0"/>
          <a:chExt cx="0" cy="0"/>
        </a:xfrm>
      </p:grpSpPr>
      <p:sp>
        <p:nvSpPr>
          <p:cNvPr id="214" name="Google Shape;214;p89"/>
          <p:cNvSpPr txBox="1"/>
          <p:nvPr>
            <p:ph type="title"/>
          </p:nvPr>
        </p:nvSpPr>
        <p:spPr>
          <a:xfrm>
            <a:off x="374063" y="276969"/>
            <a:ext cx="8222700" cy="492300"/>
          </a:xfrm>
          <a:prstGeom prst="rect">
            <a:avLst/>
          </a:prstGeom>
          <a:noFill/>
          <a:ln>
            <a:noFill/>
          </a:ln>
        </p:spPr>
        <p:txBody>
          <a:bodyPr anchorCtr="0" anchor="t" bIns="57150" lIns="57150" spcFirstLastPara="1" rIns="57150" wrap="square" tIns="57150">
            <a:noAutofit/>
          </a:bodyPr>
          <a:lstStyle>
            <a:lvl1pPr lvl="0" algn="l">
              <a:lnSpc>
                <a:spcPct val="115000"/>
              </a:lnSpc>
              <a:spcBef>
                <a:spcPts val="0"/>
              </a:spcBef>
              <a:spcAft>
                <a:spcPts val="0"/>
              </a:spcAft>
              <a:buSzPts val="2300"/>
              <a:buNone/>
              <a:defRPr b="1" sz="2300">
                <a:solidFill>
                  <a:srgbClr val="666666"/>
                </a:solidFill>
                <a:latin typeface="Arial"/>
                <a:ea typeface="Arial"/>
                <a:cs typeface="Arial"/>
                <a:sym typeface="Arial"/>
              </a:defRPr>
            </a:lvl1pPr>
            <a:lvl2pPr lvl="1" algn="l">
              <a:lnSpc>
                <a:spcPct val="115000"/>
              </a:lnSpc>
              <a:spcBef>
                <a:spcPts val="0"/>
              </a:spcBef>
              <a:spcAft>
                <a:spcPts val="0"/>
              </a:spcAft>
              <a:buSzPts val="2300"/>
              <a:buNone/>
              <a:defRPr sz="2300">
                <a:solidFill>
                  <a:srgbClr val="666666"/>
                </a:solidFill>
                <a:latin typeface="Arial"/>
                <a:ea typeface="Arial"/>
                <a:cs typeface="Arial"/>
                <a:sym typeface="Arial"/>
              </a:defRPr>
            </a:lvl2pPr>
            <a:lvl3pPr lvl="2" algn="l">
              <a:lnSpc>
                <a:spcPct val="115000"/>
              </a:lnSpc>
              <a:spcBef>
                <a:spcPts val="0"/>
              </a:spcBef>
              <a:spcAft>
                <a:spcPts val="0"/>
              </a:spcAft>
              <a:buSzPts val="2300"/>
              <a:buNone/>
              <a:defRPr sz="2300">
                <a:solidFill>
                  <a:srgbClr val="666666"/>
                </a:solidFill>
                <a:latin typeface="Arial"/>
                <a:ea typeface="Arial"/>
                <a:cs typeface="Arial"/>
                <a:sym typeface="Arial"/>
              </a:defRPr>
            </a:lvl3pPr>
            <a:lvl4pPr lvl="3" algn="l">
              <a:lnSpc>
                <a:spcPct val="115000"/>
              </a:lnSpc>
              <a:spcBef>
                <a:spcPts val="0"/>
              </a:spcBef>
              <a:spcAft>
                <a:spcPts val="0"/>
              </a:spcAft>
              <a:buSzPts val="2300"/>
              <a:buNone/>
              <a:defRPr sz="2300">
                <a:solidFill>
                  <a:srgbClr val="666666"/>
                </a:solidFill>
                <a:latin typeface="Arial"/>
                <a:ea typeface="Arial"/>
                <a:cs typeface="Arial"/>
                <a:sym typeface="Arial"/>
              </a:defRPr>
            </a:lvl4pPr>
            <a:lvl5pPr lvl="4" algn="l">
              <a:lnSpc>
                <a:spcPct val="115000"/>
              </a:lnSpc>
              <a:spcBef>
                <a:spcPts val="0"/>
              </a:spcBef>
              <a:spcAft>
                <a:spcPts val="0"/>
              </a:spcAft>
              <a:buSzPts val="2300"/>
              <a:buNone/>
              <a:defRPr sz="2300">
                <a:solidFill>
                  <a:srgbClr val="666666"/>
                </a:solidFill>
                <a:latin typeface="Arial"/>
                <a:ea typeface="Arial"/>
                <a:cs typeface="Arial"/>
                <a:sym typeface="Arial"/>
              </a:defRPr>
            </a:lvl5pPr>
            <a:lvl6pPr lvl="5" algn="l">
              <a:lnSpc>
                <a:spcPct val="115000"/>
              </a:lnSpc>
              <a:spcBef>
                <a:spcPts val="0"/>
              </a:spcBef>
              <a:spcAft>
                <a:spcPts val="0"/>
              </a:spcAft>
              <a:buSzPts val="2300"/>
              <a:buNone/>
              <a:defRPr sz="2300">
                <a:solidFill>
                  <a:srgbClr val="666666"/>
                </a:solidFill>
                <a:latin typeface="Arial"/>
                <a:ea typeface="Arial"/>
                <a:cs typeface="Arial"/>
                <a:sym typeface="Arial"/>
              </a:defRPr>
            </a:lvl6pPr>
            <a:lvl7pPr lvl="6" algn="l">
              <a:lnSpc>
                <a:spcPct val="115000"/>
              </a:lnSpc>
              <a:spcBef>
                <a:spcPts val="0"/>
              </a:spcBef>
              <a:spcAft>
                <a:spcPts val="0"/>
              </a:spcAft>
              <a:buSzPts val="2300"/>
              <a:buNone/>
              <a:defRPr sz="2300">
                <a:solidFill>
                  <a:srgbClr val="666666"/>
                </a:solidFill>
                <a:latin typeface="Arial"/>
                <a:ea typeface="Arial"/>
                <a:cs typeface="Arial"/>
                <a:sym typeface="Arial"/>
              </a:defRPr>
            </a:lvl7pPr>
            <a:lvl8pPr lvl="7" algn="l">
              <a:lnSpc>
                <a:spcPct val="115000"/>
              </a:lnSpc>
              <a:spcBef>
                <a:spcPts val="0"/>
              </a:spcBef>
              <a:spcAft>
                <a:spcPts val="0"/>
              </a:spcAft>
              <a:buSzPts val="2300"/>
              <a:buNone/>
              <a:defRPr sz="2300">
                <a:solidFill>
                  <a:srgbClr val="666666"/>
                </a:solidFill>
                <a:latin typeface="Arial"/>
                <a:ea typeface="Arial"/>
                <a:cs typeface="Arial"/>
                <a:sym typeface="Arial"/>
              </a:defRPr>
            </a:lvl8pPr>
            <a:lvl9pPr lvl="8" algn="l">
              <a:lnSpc>
                <a:spcPct val="115000"/>
              </a:lnSpc>
              <a:spcBef>
                <a:spcPts val="0"/>
              </a:spcBef>
              <a:spcAft>
                <a:spcPts val="0"/>
              </a:spcAft>
              <a:buSzPts val="2300"/>
              <a:buNone/>
              <a:defRPr sz="2300">
                <a:solidFill>
                  <a:srgbClr val="666666"/>
                </a:solidFill>
                <a:latin typeface="Arial"/>
                <a:ea typeface="Arial"/>
                <a:cs typeface="Arial"/>
                <a:sym typeface="Arial"/>
              </a:defRPr>
            </a:lvl9pPr>
          </a:lstStyle>
          <a:p/>
        </p:txBody>
      </p:sp>
      <p:sp>
        <p:nvSpPr>
          <p:cNvPr id="215" name="Google Shape;215;p89"/>
          <p:cNvSpPr/>
          <p:nvPr/>
        </p:nvSpPr>
        <p:spPr>
          <a:xfrm>
            <a:off x="0" y="242281"/>
            <a:ext cx="78300" cy="7521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16" name="Google Shape;216;p89"/>
          <p:cNvSpPr txBox="1"/>
          <p:nvPr>
            <p:ph idx="1" type="subTitle"/>
          </p:nvPr>
        </p:nvSpPr>
        <p:spPr>
          <a:xfrm>
            <a:off x="374063" y="617453"/>
            <a:ext cx="3618900" cy="379500"/>
          </a:xfrm>
          <a:prstGeom prst="rect">
            <a:avLst/>
          </a:prstGeom>
          <a:noFill/>
          <a:ln>
            <a:noFill/>
          </a:ln>
        </p:spPr>
        <p:txBody>
          <a:bodyPr anchorCtr="0" anchor="t" bIns="57150" lIns="57150" spcFirstLastPara="1" rIns="57150" wrap="square" tIns="57150">
            <a:noAutofit/>
          </a:bodyPr>
          <a:lstStyle>
            <a:lvl1pPr lvl="0" algn="l">
              <a:lnSpc>
                <a:spcPct val="150000"/>
              </a:lnSpc>
              <a:spcBef>
                <a:spcPts val="0"/>
              </a:spcBef>
              <a:spcAft>
                <a:spcPts val="0"/>
              </a:spcAft>
              <a:buSzPts val="1000"/>
              <a:buNone/>
              <a:defRPr sz="1100">
                <a:solidFill>
                  <a:schemeClr val="dk1"/>
                </a:solidFill>
                <a:latin typeface="Arial"/>
                <a:ea typeface="Arial"/>
                <a:cs typeface="Arial"/>
                <a:sym typeface="Arial"/>
              </a:defRPr>
            </a:lvl1pPr>
            <a:lvl2pPr lvl="1" algn="l">
              <a:lnSpc>
                <a:spcPct val="150000"/>
              </a:lnSpc>
              <a:spcBef>
                <a:spcPts val="0"/>
              </a:spcBef>
              <a:spcAft>
                <a:spcPts val="0"/>
              </a:spcAft>
              <a:buSzPts val="1000"/>
              <a:buNone/>
              <a:defRPr sz="1100">
                <a:solidFill>
                  <a:schemeClr val="dk1"/>
                </a:solidFill>
                <a:latin typeface="Arial"/>
                <a:ea typeface="Arial"/>
                <a:cs typeface="Arial"/>
                <a:sym typeface="Arial"/>
              </a:defRPr>
            </a:lvl2pPr>
            <a:lvl3pPr lvl="2" algn="l">
              <a:lnSpc>
                <a:spcPct val="150000"/>
              </a:lnSpc>
              <a:spcBef>
                <a:spcPts val="0"/>
              </a:spcBef>
              <a:spcAft>
                <a:spcPts val="0"/>
              </a:spcAft>
              <a:buSzPts val="1000"/>
              <a:buNone/>
              <a:defRPr sz="1100">
                <a:solidFill>
                  <a:schemeClr val="dk1"/>
                </a:solidFill>
                <a:latin typeface="Arial"/>
                <a:ea typeface="Arial"/>
                <a:cs typeface="Arial"/>
                <a:sym typeface="Arial"/>
              </a:defRPr>
            </a:lvl3pPr>
            <a:lvl4pPr lvl="3" algn="l">
              <a:lnSpc>
                <a:spcPct val="150000"/>
              </a:lnSpc>
              <a:spcBef>
                <a:spcPts val="0"/>
              </a:spcBef>
              <a:spcAft>
                <a:spcPts val="0"/>
              </a:spcAft>
              <a:buSzPts val="1000"/>
              <a:buNone/>
              <a:defRPr sz="1100">
                <a:solidFill>
                  <a:schemeClr val="dk1"/>
                </a:solidFill>
                <a:latin typeface="Arial"/>
                <a:ea typeface="Arial"/>
                <a:cs typeface="Arial"/>
                <a:sym typeface="Arial"/>
              </a:defRPr>
            </a:lvl4pPr>
            <a:lvl5pPr lvl="4" algn="l">
              <a:lnSpc>
                <a:spcPct val="150000"/>
              </a:lnSpc>
              <a:spcBef>
                <a:spcPts val="0"/>
              </a:spcBef>
              <a:spcAft>
                <a:spcPts val="0"/>
              </a:spcAft>
              <a:buSzPts val="1000"/>
              <a:buNone/>
              <a:defRPr sz="1100">
                <a:solidFill>
                  <a:schemeClr val="dk1"/>
                </a:solidFill>
                <a:latin typeface="Arial"/>
                <a:ea typeface="Arial"/>
                <a:cs typeface="Arial"/>
                <a:sym typeface="Arial"/>
              </a:defRPr>
            </a:lvl5pPr>
            <a:lvl6pPr lvl="5" algn="l">
              <a:lnSpc>
                <a:spcPct val="150000"/>
              </a:lnSpc>
              <a:spcBef>
                <a:spcPts val="0"/>
              </a:spcBef>
              <a:spcAft>
                <a:spcPts val="0"/>
              </a:spcAft>
              <a:buSzPts val="1000"/>
              <a:buNone/>
              <a:defRPr sz="1100">
                <a:solidFill>
                  <a:schemeClr val="dk1"/>
                </a:solidFill>
                <a:latin typeface="Arial"/>
                <a:ea typeface="Arial"/>
                <a:cs typeface="Arial"/>
                <a:sym typeface="Arial"/>
              </a:defRPr>
            </a:lvl6pPr>
            <a:lvl7pPr lvl="6" algn="l">
              <a:lnSpc>
                <a:spcPct val="150000"/>
              </a:lnSpc>
              <a:spcBef>
                <a:spcPts val="0"/>
              </a:spcBef>
              <a:spcAft>
                <a:spcPts val="0"/>
              </a:spcAft>
              <a:buSzPts val="1000"/>
              <a:buNone/>
              <a:defRPr sz="1100">
                <a:solidFill>
                  <a:schemeClr val="dk1"/>
                </a:solidFill>
                <a:latin typeface="Arial"/>
                <a:ea typeface="Arial"/>
                <a:cs typeface="Arial"/>
                <a:sym typeface="Arial"/>
              </a:defRPr>
            </a:lvl7pPr>
            <a:lvl8pPr lvl="7" algn="l">
              <a:lnSpc>
                <a:spcPct val="150000"/>
              </a:lnSpc>
              <a:spcBef>
                <a:spcPts val="0"/>
              </a:spcBef>
              <a:spcAft>
                <a:spcPts val="0"/>
              </a:spcAft>
              <a:buSzPts val="1000"/>
              <a:buNone/>
              <a:defRPr sz="1100">
                <a:solidFill>
                  <a:schemeClr val="dk1"/>
                </a:solidFill>
                <a:latin typeface="Arial"/>
                <a:ea typeface="Arial"/>
                <a:cs typeface="Arial"/>
                <a:sym typeface="Arial"/>
              </a:defRPr>
            </a:lvl8pPr>
            <a:lvl9pPr lvl="8" algn="l">
              <a:lnSpc>
                <a:spcPct val="150000"/>
              </a:lnSpc>
              <a:spcBef>
                <a:spcPts val="0"/>
              </a:spcBef>
              <a:spcAft>
                <a:spcPts val="0"/>
              </a:spcAft>
              <a:buSzPts val="1000"/>
              <a:buNone/>
              <a:defRPr sz="1100">
                <a:solidFill>
                  <a:schemeClr val="dk1"/>
                </a:solidFill>
                <a:latin typeface="Arial"/>
                <a:ea typeface="Arial"/>
                <a:cs typeface="Arial"/>
                <a:sym typeface="Arial"/>
              </a:defRPr>
            </a:lvl9pPr>
          </a:lstStyle>
          <a:p/>
        </p:txBody>
      </p:sp>
      <p:sp>
        <p:nvSpPr>
          <p:cNvPr id="217" name="Google Shape;217;p89"/>
          <p:cNvSpPr txBox="1"/>
          <p:nvPr>
            <p:ph idx="2" type="body"/>
          </p:nvPr>
        </p:nvSpPr>
        <p:spPr>
          <a:xfrm>
            <a:off x="421688" y="1345313"/>
            <a:ext cx="8305200" cy="3055200"/>
          </a:xfrm>
          <a:prstGeom prst="rect">
            <a:avLst/>
          </a:prstGeom>
          <a:noFill/>
          <a:ln>
            <a:noFill/>
          </a:ln>
        </p:spPr>
        <p:txBody>
          <a:bodyPr anchorCtr="0" anchor="t" bIns="57150" lIns="57150" spcFirstLastPara="1" rIns="57150" wrap="square" tIns="57150">
            <a:noAutofit/>
          </a:bodyPr>
          <a:lstStyle>
            <a:lvl1pPr indent="-228600" lvl="0" marL="457200" marR="0" algn="l">
              <a:lnSpc>
                <a:spcPct val="100000"/>
              </a:lnSpc>
              <a:spcBef>
                <a:spcPts val="0"/>
              </a:spcBef>
              <a:spcAft>
                <a:spcPts val="0"/>
              </a:spcAft>
              <a:buSzPts val="1000"/>
              <a:buNone/>
              <a:defRPr sz="1100">
                <a:solidFill>
                  <a:srgbClr val="666666"/>
                </a:solidFill>
                <a:latin typeface="Arial"/>
                <a:ea typeface="Arial"/>
                <a:cs typeface="Arial"/>
                <a:sym typeface="Arial"/>
              </a:defRPr>
            </a:lvl1pPr>
            <a:lvl2pPr indent="-298450" lvl="1" marL="9144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2pPr>
            <a:lvl3pPr indent="-298450" lvl="2" marL="13716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3pPr>
            <a:lvl4pPr indent="-298450" lvl="3" marL="18288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4pPr>
            <a:lvl5pPr indent="-298450" lvl="4" marL="22860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5pPr>
            <a:lvl6pPr indent="-298450" lvl="5" marL="27432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6pPr>
            <a:lvl7pPr indent="-298450" lvl="6" marL="32004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7pPr>
            <a:lvl8pPr indent="-298450" lvl="7" marL="36576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8pPr>
            <a:lvl9pPr indent="-298450" lvl="8" marL="41148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9pPr>
          </a:lstStyle>
          <a:p/>
        </p:txBody>
      </p:sp>
      <p:pic>
        <p:nvPicPr>
          <p:cNvPr id="218" name="Google Shape;218;p89"/>
          <p:cNvPicPr preferRelativeResize="0"/>
          <p:nvPr/>
        </p:nvPicPr>
        <p:blipFill rotWithShape="1">
          <a:blip r:embed="rId2">
            <a:alphaModFix/>
          </a:blip>
          <a:srcRect b="0" l="0" r="0" t="0"/>
          <a:stretch/>
        </p:blipFill>
        <p:spPr>
          <a:xfrm>
            <a:off x="7808625" y="4780338"/>
            <a:ext cx="908250" cy="191213"/>
          </a:xfrm>
          <a:prstGeom prst="rect">
            <a:avLst/>
          </a:prstGeom>
          <a:noFill/>
          <a:ln>
            <a:noFill/>
          </a:ln>
        </p:spPr>
      </p:pic>
      <p:sp>
        <p:nvSpPr>
          <p:cNvPr id="219" name="Google Shape;219;p89"/>
          <p:cNvSpPr txBox="1"/>
          <p:nvPr/>
        </p:nvSpPr>
        <p:spPr>
          <a:xfrm>
            <a:off x="7151128" y="-18737"/>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SzPts val="800"/>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lank">
  <p:cSld name="Title/Blank">
    <p:spTree>
      <p:nvGrpSpPr>
        <p:cNvPr id="220" name="Shape 220"/>
        <p:cNvGrpSpPr/>
        <p:nvPr/>
      </p:nvGrpSpPr>
      <p:grpSpPr>
        <a:xfrm>
          <a:off x="0" y="0"/>
          <a:ext cx="0" cy="0"/>
          <a:chOff x="0" y="0"/>
          <a:chExt cx="0" cy="0"/>
        </a:xfrm>
      </p:grpSpPr>
      <p:sp>
        <p:nvSpPr>
          <p:cNvPr id="221" name="Google Shape;221;p90"/>
          <p:cNvSpPr txBox="1"/>
          <p:nvPr>
            <p:ph type="title"/>
          </p:nvPr>
        </p:nvSpPr>
        <p:spPr>
          <a:xfrm>
            <a:off x="369518" y="40404"/>
            <a:ext cx="8405100" cy="8571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1400"/>
              <a:buFont typeface="Arial"/>
              <a:buChar char="●"/>
              <a:defRPr i="0" sz="2600">
                <a:latin typeface="Arial"/>
                <a:ea typeface="Arial"/>
                <a:cs typeface="Arial"/>
                <a:sym typeface="Arial"/>
              </a:defRPr>
            </a:lvl1pPr>
            <a:lvl2pPr lvl="1" algn="l">
              <a:lnSpc>
                <a:spcPct val="115000"/>
              </a:lnSpc>
              <a:spcBef>
                <a:spcPts val="0"/>
              </a:spcBef>
              <a:spcAft>
                <a:spcPts val="0"/>
              </a:spcAft>
              <a:buSzPts val="1400"/>
              <a:buFont typeface="Arial"/>
              <a:buChar char="○"/>
              <a:defRPr>
                <a:latin typeface="Arial"/>
                <a:ea typeface="Arial"/>
                <a:cs typeface="Arial"/>
                <a:sym typeface="Arial"/>
              </a:defRPr>
            </a:lvl2pPr>
            <a:lvl3pPr lvl="2" algn="l">
              <a:lnSpc>
                <a:spcPct val="115000"/>
              </a:lnSpc>
              <a:spcBef>
                <a:spcPts val="0"/>
              </a:spcBef>
              <a:spcAft>
                <a:spcPts val="0"/>
              </a:spcAft>
              <a:buSzPts val="1400"/>
              <a:buFont typeface="Arial"/>
              <a:buChar char="■"/>
              <a:defRPr>
                <a:latin typeface="Arial"/>
                <a:ea typeface="Arial"/>
                <a:cs typeface="Arial"/>
                <a:sym typeface="Arial"/>
              </a:defRPr>
            </a:lvl3pPr>
            <a:lvl4pPr lvl="3" algn="l">
              <a:lnSpc>
                <a:spcPct val="115000"/>
              </a:lnSpc>
              <a:spcBef>
                <a:spcPts val="0"/>
              </a:spcBef>
              <a:spcAft>
                <a:spcPts val="0"/>
              </a:spcAft>
              <a:buSzPts val="1400"/>
              <a:buFont typeface="Arial"/>
              <a:buChar char="●"/>
              <a:defRPr>
                <a:latin typeface="Arial"/>
                <a:ea typeface="Arial"/>
                <a:cs typeface="Arial"/>
                <a:sym typeface="Arial"/>
              </a:defRPr>
            </a:lvl4pPr>
            <a:lvl5pPr lvl="4" algn="l">
              <a:lnSpc>
                <a:spcPct val="115000"/>
              </a:lnSpc>
              <a:spcBef>
                <a:spcPts val="0"/>
              </a:spcBef>
              <a:spcAft>
                <a:spcPts val="0"/>
              </a:spcAft>
              <a:buSzPts val="1400"/>
              <a:buFont typeface="Arial"/>
              <a:buChar char="○"/>
              <a:defRPr>
                <a:latin typeface="Arial"/>
                <a:ea typeface="Arial"/>
                <a:cs typeface="Arial"/>
                <a:sym typeface="Arial"/>
              </a:defRPr>
            </a:lvl5pPr>
            <a:lvl6pPr lvl="5" algn="l">
              <a:lnSpc>
                <a:spcPct val="115000"/>
              </a:lnSpc>
              <a:spcBef>
                <a:spcPts val="0"/>
              </a:spcBef>
              <a:spcAft>
                <a:spcPts val="0"/>
              </a:spcAft>
              <a:buSzPts val="1400"/>
              <a:buFont typeface="Arial"/>
              <a:buChar char="■"/>
              <a:defRPr>
                <a:latin typeface="Arial"/>
                <a:ea typeface="Arial"/>
                <a:cs typeface="Arial"/>
                <a:sym typeface="Arial"/>
              </a:defRPr>
            </a:lvl6pPr>
            <a:lvl7pPr lvl="6" algn="l">
              <a:lnSpc>
                <a:spcPct val="115000"/>
              </a:lnSpc>
              <a:spcBef>
                <a:spcPts val="0"/>
              </a:spcBef>
              <a:spcAft>
                <a:spcPts val="0"/>
              </a:spcAft>
              <a:buSzPts val="1400"/>
              <a:buFont typeface="Arial"/>
              <a:buChar char="●"/>
              <a:defRPr>
                <a:latin typeface="Arial"/>
                <a:ea typeface="Arial"/>
                <a:cs typeface="Arial"/>
                <a:sym typeface="Arial"/>
              </a:defRPr>
            </a:lvl7pPr>
            <a:lvl8pPr lvl="7" algn="l">
              <a:lnSpc>
                <a:spcPct val="115000"/>
              </a:lnSpc>
              <a:spcBef>
                <a:spcPts val="0"/>
              </a:spcBef>
              <a:spcAft>
                <a:spcPts val="0"/>
              </a:spcAft>
              <a:buSzPts val="1400"/>
              <a:buFont typeface="Arial"/>
              <a:buChar char="○"/>
              <a:defRPr>
                <a:latin typeface="Arial"/>
                <a:ea typeface="Arial"/>
                <a:cs typeface="Arial"/>
                <a:sym typeface="Arial"/>
              </a:defRPr>
            </a:lvl8pPr>
            <a:lvl9pPr lvl="8" algn="l">
              <a:lnSpc>
                <a:spcPct val="115000"/>
              </a:lnSpc>
              <a:spcBef>
                <a:spcPts val="0"/>
              </a:spcBef>
              <a:spcAft>
                <a:spcPts val="0"/>
              </a:spcAft>
              <a:buSzPts val="1400"/>
              <a:buFont typeface="Arial"/>
              <a:buChar char="■"/>
              <a:defRPr>
                <a:latin typeface="Arial"/>
                <a:ea typeface="Arial"/>
                <a:cs typeface="Arial"/>
                <a:sym typeface="Arial"/>
              </a:defRPr>
            </a:lvl9pPr>
          </a:lstStyle>
          <a:p/>
        </p:txBody>
      </p:sp>
      <p:cxnSp>
        <p:nvCxnSpPr>
          <p:cNvPr id="222" name="Google Shape;222;p90"/>
          <p:cNvCxnSpPr/>
          <p:nvPr/>
        </p:nvCxnSpPr>
        <p:spPr>
          <a:xfrm>
            <a:off x="1863400" y="4775440"/>
            <a:ext cx="3571500" cy="0"/>
          </a:xfrm>
          <a:prstGeom prst="straightConnector1">
            <a:avLst/>
          </a:prstGeom>
          <a:noFill/>
          <a:ln cap="flat" cmpd="sng" w="38100">
            <a:solidFill>
              <a:srgbClr val="34A851"/>
            </a:solidFill>
            <a:prstDash val="solid"/>
            <a:round/>
            <a:headEnd len="sm" w="sm" type="none"/>
            <a:tailEnd len="sm" w="sm" type="none"/>
          </a:ln>
        </p:spPr>
      </p:cxnSp>
      <p:cxnSp>
        <p:nvCxnSpPr>
          <p:cNvPr id="223" name="Google Shape;223;p90"/>
          <p:cNvCxnSpPr/>
          <p:nvPr/>
        </p:nvCxnSpPr>
        <p:spPr>
          <a:xfrm>
            <a:off x="0" y="4903397"/>
            <a:ext cx="2941200" cy="0"/>
          </a:xfrm>
          <a:prstGeom prst="straightConnector1">
            <a:avLst/>
          </a:prstGeom>
          <a:noFill/>
          <a:ln cap="flat" cmpd="sng" w="38100">
            <a:solidFill>
              <a:srgbClr val="4487F2"/>
            </a:solidFill>
            <a:prstDash val="solid"/>
            <a:round/>
            <a:headEnd len="sm" w="sm" type="none"/>
            <a:tailEnd len="sm" w="sm" type="none"/>
          </a:ln>
        </p:spPr>
      </p:cxnSp>
      <p:cxnSp>
        <p:nvCxnSpPr>
          <p:cNvPr id="224" name="Google Shape;224;p90"/>
          <p:cNvCxnSpPr/>
          <p:nvPr/>
        </p:nvCxnSpPr>
        <p:spPr>
          <a:xfrm>
            <a:off x="2994875" y="4903397"/>
            <a:ext cx="3571500" cy="0"/>
          </a:xfrm>
          <a:prstGeom prst="straightConnector1">
            <a:avLst/>
          </a:prstGeom>
          <a:noFill/>
          <a:ln cap="flat" cmpd="sng" w="38100">
            <a:solidFill>
              <a:srgbClr val="FABD05"/>
            </a:solidFill>
            <a:prstDash val="solid"/>
            <a:round/>
            <a:headEnd len="sm" w="sm" type="none"/>
            <a:tailEnd len="sm" w="sm" type="none"/>
          </a:ln>
        </p:spPr>
      </p:cxnSp>
      <p:cxnSp>
        <p:nvCxnSpPr>
          <p:cNvPr id="225" name="Google Shape;225;p90"/>
          <p:cNvCxnSpPr/>
          <p:nvPr/>
        </p:nvCxnSpPr>
        <p:spPr>
          <a:xfrm>
            <a:off x="5512775" y="4775440"/>
            <a:ext cx="1701900" cy="0"/>
          </a:xfrm>
          <a:prstGeom prst="straightConnector1">
            <a:avLst/>
          </a:prstGeom>
          <a:noFill/>
          <a:ln cap="flat" cmpd="sng" w="38100">
            <a:solidFill>
              <a:srgbClr val="E84435"/>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226" name="Shape 226"/>
        <p:cNvGrpSpPr/>
        <p:nvPr/>
      </p:nvGrpSpPr>
      <p:grpSpPr>
        <a:xfrm>
          <a:off x="0" y="0"/>
          <a:ext cx="0" cy="0"/>
          <a:chOff x="0" y="0"/>
          <a:chExt cx="0" cy="0"/>
        </a:xfrm>
      </p:grpSpPr>
      <p:sp>
        <p:nvSpPr>
          <p:cNvPr id="227" name="Google Shape;227;p9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228" name="Google Shape;228;p9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29" name="Google Shape;229;p91"/>
          <p:cNvGrpSpPr/>
          <p:nvPr/>
        </p:nvGrpSpPr>
        <p:grpSpPr>
          <a:xfrm>
            <a:off x="8469122" y="4803781"/>
            <a:ext cx="420491" cy="137010"/>
            <a:chOff x="0" y="0"/>
            <a:chExt cx="2077525" cy="676925"/>
          </a:xfrm>
        </p:grpSpPr>
        <p:sp>
          <p:nvSpPr>
            <p:cNvPr id="230" name="Google Shape;230;p9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1" name="Google Shape;231;p9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2" name="Google Shape;232;p9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3" name="Google Shape;233;p9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4" name="Google Shape;234;p9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9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36" name="Google Shape;236;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237" name="Shape 237"/>
        <p:cNvGrpSpPr/>
        <p:nvPr/>
      </p:nvGrpSpPr>
      <p:grpSpPr>
        <a:xfrm>
          <a:off x="0" y="0"/>
          <a:ext cx="0" cy="0"/>
          <a:chOff x="0" y="0"/>
          <a:chExt cx="0" cy="0"/>
        </a:xfrm>
      </p:grpSpPr>
      <p:pic>
        <p:nvPicPr>
          <p:cNvPr id="238" name="Google Shape;238;p92"/>
          <p:cNvPicPr preferRelativeResize="0"/>
          <p:nvPr/>
        </p:nvPicPr>
        <p:blipFill rotWithShape="1">
          <a:blip r:embed="rId2">
            <a:alphaModFix/>
          </a:blip>
          <a:srcRect b="0" l="0" r="0" t="0"/>
          <a:stretch/>
        </p:blipFill>
        <p:spPr>
          <a:xfrm>
            <a:off x="456375" y="319550"/>
            <a:ext cx="1868450" cy="239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39" name="Shape 239"/>
        <p:cNvGrpSpPr/>
        <p:nvPr/>
      </p:nvGrpSpPr>
      <p:grpSpPr>
        <a:xfrm>
          <a:off x="0" y="0"/>
          <a:ext cx="0" cy="0"/>
          <a:chOff x="0" y="0"/>
          <a:chExt cx="0" cy="0"/>
        </a:xfrm>
      </p:grpSpPr>
      <p:pic>
        <p:nvPicPr>
          <p:cNvPr id="240" name="Google Shape;240;p93"/>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41" name="Shape 241"/>
        <p:cNvGrpSpPr/>
        <p:nvPr/>
      </p:nvGrpSpPr>
      <p:grpSpPr>
        <a:xfrm>
          <a:off x="0" y="0"/>
          <a:ext cx="0" cy="0"/>
          <a:chOff x="0" y="0"/>
          <a:chExt cx="0" cy="0"/>
        </a:xfrm>
      </p:grpSpPr>
      <p:sp>
        <p:nvSpPr>
          <p:cNvPr id="242" name="Google Shape;242;p9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3" name="Google Shape;243;p9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244" name="Google Shape;244;p9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245" name="Google Shape;245;p94"/>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246" name="Shape 246"/>
        <p:cNvGrpSpPr/>
        <p:nvPr/>
      </p:nvGrpSpPr>
      <p:grpSpPr>
        <a:xfrm>
          <a:off x="0" y="0"/>
          <a:ext cx="0" cy="0"/>
          <a:chOff x="0" y="0"/>
          <a:chExt cx="0" cy="0"/>
        </a:xfrm>
      </p:grpSpPr>
      <p:sp>
        <p:nvSpPr>
          <p:cNvPr id="247" name="Google Shape;247;p95"/>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95"/>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49" name="Google Shape;249;p95"/>
          <p:cNvGrpSpPr/>
          <p:nvPr/>
        </p:nvGrpSpPr>
        <p:grpSpPr>
          <a:xfrm>
            <a:off x="8469122" y="4803781"/>
            <a:ext cx="420491" cy="137010"/>
            <a:chOff x="0" y="0"/>
            <a:chExt cx="2077525" cy="676925"/>
          </a:xfrm>
        </p:grpSpPr>
        <p:sp>
          <p:nvSpPr>
            <p:cNvPr id="250" name="Google Shape;250;p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5" name="Google Shape;255;p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56" name="Google Shape;256;p9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257" name="Google Shape;257;p9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258" name="Google Shape;258;p9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259" name="Google Shape;259;p9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260" name="Google Shape;260;p9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5"/>
              </a:buClr>
              <a:buSzPts val="900"/>
              <a:buNone/>
              <a:defRPr sz="900">
                <a:solidFill>
                  <a:schemeClr val="accent5"/>
                </a:solidFill>
              </a:defRPr>
            </a:lvl1pPr>
            <a:lvl2pPr lvl="1" algn="l">
              <a:lnSpc>
                <a:spcPct val="100000"/>
              </a:lnSpc>
              <a:spcBef>
                <a:spcPts val="0"/>
              </a:spcBef>
              <a:spcAft>
                <a:spcPts val="0"/>
              </a:spcAft>
              <a:buClr>
                <a:schemeClr val="accent5"/>
              </a:buClr>
              <a:buSzPts val="900"/>
              <a:buNone/>
              <a:defRPr sz="900">
                <a:solidFill>
                  <a:schemeClr val="accent5"/>
                </a:solidFill>
              </a:defRPr>
            </a:lvl2pPr>
            <a:lvl3pPr lvl="2" algn="l">
              <a:lnSpc>
                <a:spcPct val="100000"/>
              </a:lnSpc>
              <a:spcBef>
                <a:spcPts val="0"/>
              </a:spcBef>
              <a:spcAft>
                <a:spcPts val="0"/>
              </a:spcAft>
              <a:buClr>
                <a:schemeClr val="accent5"/>
              </a:buClr>
              <a:buSzPts val="900"/>
              <a:buNone/>
              <a:defRPr sz="900">
                <a:solidFill>
                  <a:schemeClr val="accent5"/>
                </a:solidFill>
              </a:defRPr>
            </a:lvl3pPr>
            <a:lvl4pPr lvl="3" algn="l">
              <a:lnSpc>
                <a:spcPct val="100000"/>
              </a:lnSpc>
              <a:spcBef>
                <a:spcPts val="0"/>
              </a:spcBef>
              <a:spcAft>
                <a:spcPts val="0"/>
              </a:spcAft>
              <a:buClr>
                <a:schemeClr val="accent5"/>
              </a:buClr>
              <a:buSzPts val="900"/>
              <a:buNone/>
              <a:defRPr sz="900">
                <a:solidFill>
                  <a:schemeClr val="accent5"/>
                </a:solidFill>
              </a:defRPr>
            </a:lvl4pPr>
            <a:lvl5pPr lvl="4" algn="l">
              <a:lnSpc>
                <a:spcPct val="100000"/>
              </a:lnSpc>
              <a:spcBef>
                <a:spcPts val="0"/>
              </a:spcBef>
              <a:spcAft>
                <a:spcPts val="0"/>
              </a:spcAft>
              <a:buClr>
                <a:schemeClr val="accent5"/>
              </a:buClr>
              <a:buSzPts val="900"/>
              <a:buNone/>
              <a:defRPr sz="900">
                <a:solidFill>
                  <a:schemeClr val="accent5"/>
                </a:solidFill>
              </a:defRPr>
            </a:lvl5pPr>
            <a:lvl6pPr lvl="5" algn="l">
              <a:lnSpc>
                <a:spcPct val="100000"/>
              </a:lnSpc>
              <a:spcBef>
                <a:spcPts val="0"/>
              </a:spcBef>
              <a:spcAft>
                <a:spcPts val="0"/>
              </a:spcAft>
              <a:buClr>
                <a:schemeClr val="accent5"/>
              </a:buClr>
              <a:buSzPts val="900"/>
              <a:buNone/>
              <a:defRPr sz="900">
                <a:solidFill>
                  <a:schemeClr val="accent5"/>
                </a:solidFill>
              </a:defRPr>
            </a:lvl6pPr>
            <a:lvl7pPr lvl="6" algn="l">
              <a:lnSpc>
                <a:spcPct val="100000"/>
              </a:lnSpc>
              <a:spcBef>
                <a:spcPts val="0"/>
              </a:spcBef>
              <a:spcAft>
                <a:spcPts val="0"/>
              </a:spcAft>
              <a:buClr>
                <a:schemeClr val="accent5"/>
              </a:buClr>
              <a:buSzPts val="900"/>
              <a:buNone/>
              <a:defRPr sz="900">
                <a:solidFill>
                  <a:schemeClr val="accent5"/>
                </a:solidFill>
              </a:defRPr>
            </a:lvl7pPr>
            <a:lvl8pPr lvl="7" algn="l">
              <a:lnSpc>
                <a:spcPct val="100000"/>
              </a:lnSpc>
              <a:spcBef>
                <a:spcPts val="0"/>
              </a:spcBef>
              <a:spcAft>
                <a:spcPts val="0"/>
              </a:spcAft>
              <a:buClr>
                <a:schemeClr val="accent5"/>
              </a:buClr>
              <a:buSzPts val="900"/>
              <a:buNone/>
              <a:defRPr sz="900">
                <a:solidFill>
                  <a:schemeClr val="accent5"/>
                </a:solidFill>
              </a:defRPr>
            </a:lvl8pPr>
            <a:lvl9pPr lvl="8" algn="l">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_1">
    <p:spTree>
      <p:nvGrpSpPr>
        <p:cNvPr id="261" name="Shape 261"/>
        <p:cNvGrpSpPr/>
        <p:nvPr/>
      </p:nvGrpSpPr>
      <p:grpSpPr>
        <a:xfrm>
          <a:off x="0" y="0"/>
          <a:ext cx="0" cy="0"/>
          <a:chOff x="0" y="0"/>
          <a:chExt cx="0" cy="0"/>
        </a:xfrm>
      </p:grpSpPr>
      <p:sp>
        <p:nvSpPr>
          <p:cNvPr id="262" name="Google Shape;262;p9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9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64" name="Google Shape;264;p96"/>
          <p:cNvGrpSpPr/>
          <p:nvPr/>
        </p:nvGrpSpPr>
        <p:grpSpPr>
          <a:xfrm>
            <a:off x="8469122" y="4803781"/>
            <a:ext cx="420491" cy="137010"/>
            <a:chOff x="0" y="0"/>
            <a:chExt cx="2077525" cy="676925"/>
          </a:xfrm>
        </p:grpSpPr>
        <p:sp>
          <p:nvSpPr>
            <p:cNvPr id="265" name="Google Shape;265;p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8" name="Google Shape;268;p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9" name="Google Shape;269;p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0" name="Google Shape;270;p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71" name="Google Shape;271;p9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272" name="Google Shape;272;p9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273" name="Google Shape;273;p9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274" name="Google Shape;274;p96"/>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275" name="Google Shape;275;p96"/>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_3">
    <p:spTree>
      <p:nvGrpSpPr>
        <p:cNvPr id="276" name="Shape 276"/>
        <p:cNvGrpSpPr/>
        <p:nvPr/>
      </p:nvGrpSpPr>
      <p:grpSpPr>
        <a:xfrm>
          <a:off x="0" y="0"/>
          <a:ext cx="0" cy="0"/>
          <a:chOff x="0" y="0"/>
          <a:chExt cx="0" cy="0"/>
        </a:xfrm>
      </p:grpSpPr>
      <p:sp>
        <p:nvSpPr>
          <p:cNvPr id="277" name="Google Shape;277;p9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9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79" name="Google Shape;279;p97"/>
          <p:cNvGrpSpPr/>
          <p:nvPr/>
        </p:nvGrpSpPr>
        <p:grpSpPr>
          <a:xfrm>
            <a:off x="8469122" y="4803781"/>
            <a:ext cx="420491" cy="137010"/>
            <a:chOff x="0" y="0"/>
            <a:chExt cx="2077525" cy="676925"/>
          </a:xfrm>
        </p:grpSpPr>
        <p:sp>
          <p:nvSpPr>
            <p:cNvPr id="280" name="Google Shape;280;p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1" name="Google Shape;281;p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2" name="Google Shape;282;p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3" name="Google Shape;283;p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4" name="Google Shape;284;p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5" name="Google Shape;285;p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86" name="Google Shape;286;p9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287" name="Google Shape;287;p9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288" name="Google Shape;288;p97"/>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21" name="Shape 21"/>
        <p:cNvGrpSpPr/>
        <p:nvPr/>
      </p:nvGrpSpPr>
      <p:grpSpPr>
        <a:xfrm>
          <a:off x="0" y="0"/>
          <a:ext cx="0" cy="0"/>
          <a:chOff x="0" y="0"/>
          <a:chExt cx="0" cy="0"/>
        </a:xfrm>
      </p:grpSpPr>
      <p:pic>
        <p:nvPicPr>
          <p:cNvPr id="22" name="Google Shape;22;p6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23" name="Google Shape;23;p6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24" name="Google Shape;24;p62"/>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289" name="Shape 289"/>
        <p:cNvGrpSpPr/>
        <p:nvPr/>
      </p:nvGrpSpPr>
      <p:grpSpPr>
        <a:xfrm>
          <a:off x="0" y="0"/>
          <a:ext cx="0" cy="0"/>
          <a:chOff x="0" y="0"/>
          <a:chExt cx="0" cy="0"/>
        </a:xfrm>
      </p:grpSpPr>
      <p:sp>
        <p:nvSpPr>
          <p:cNvPr id="290" name="Google Shape;290;p98"/>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98"/>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92" name="Google Shape;292;p98"/>
          <p:cNvGrpSpPr/>
          <p:nvPr/>
        </p:nvGrpSpPr>
        <p:grpSpPr>
          <a:xfrm>
            <a:off x="8469122" y="4803781"/>
            <a:ext cx="420491" cy="137010"/>
            <a:chOff x="0" y="0"/>
            <a:chExt cx="2077525" cy="676925"/>
          </a:xfrm>
        </p:grpSpPr>
        <p:sp>
          <p:nvSpPr>
            <p:cNvPr id="293" name="Google Shape;293;p9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4" name="Google Shape;294;p9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5" name="Google Shape;295;p9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6" name="Google Shape;296;p9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7" name="Google Shape;297;p9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8" name="Google Shape;298;p9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99" name="Google Shape;299;p9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00" name="Google Shape;300;p98"/>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01" name="Google Shape;301;p9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02" name="Google Shape;302;p98"/>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03" name="Google Shape;303;p98"/>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900"/>
              <a:buNone/>
              <a:defRPr sz="900">
                <a:solidFill>
                  <a:schemeClr val="accent4"/>
                </a:solidFill>
              </a:defRPr>
            </a:lvl1pPr>
            <a:lvl2pPr lvl="1" algn="l">
              <a:lnSpc>
                <a:spcPct val="100000"/>
              </a:lnSpc>
              <a:spcBef>
                <a:spcPts val="0"/>
              </a:spcBef>
              <a:spcAft>
                <a:spcPts val="0"/>
              </a:spcAft>
              <a:buClr>
                <a:schemeClr val="accent4"/>
              </a:buClr>
              <a:buSzPts val="900"/>
              <a:buNone/>
              <a:defRPr sz="900">
                <a:solidFill>
                  <a:schemeClr val="accent4"/>
                </a:solidFill>
              </a:defRPr>
            </a:lvl2pPr>
            <a:lvl3pPr lvl="2" algn="l">
              <a:lnSpc>
                <a:spcPct val="100000"/>
              </a:lnSpc>
              <a:spcBef>
                <a:spcPts val="0"/>
              </a:spcBef>
              <a:spcAft>
                <a:spcPts val="0"/>
              </a:spcAft>
              <a:buClr>
                <a:schemeClr val="accent4"/>
              </a:buClr>
              <a:buSzPts val="900"/>
              <a:buNone/>
              <a:defRPr sz="900">
                <a:solidFill>
                  <a:schemeClr val="accent4"/>
                </a:solidFill>
              </a:defRPr>
            </a:lvl3pPr>
            <a:lvl4pPr lvl="3" algn="l">
              <a:lnSpc>
                <a:spcPct val="100000"/>
              </a:lnSpc>
              <a:spcBef>
                <a:spcPts val="0"/>
              </a:spcBef>
              <a:spcAft>
                <a:spcPts val="0"/>
              </a:spcAft>
              <a:buClr>
                <a:schemeClr val="accent4"/>
              </a:buClr>
              <a:buSzPts val="900"/>
              <a:buNone/>
              <a:defRPr sz="900">
                <a:solidFill>
                  <a:schemeClr val="accent4"/>
                </a:solidFill>
              </a:defRPr>
            </a:lvl4pPr>
            <a:lvl5pPr lvl="4" algn="l">
              <a:lnSpc>
                <a:spcPct val="100000"/>
              </a:lnSpc>
              <a:spcBef>
                <a:spcPts val="0"/>
              </a:spcBef>
              <a:spcAft>
                <a:spcPts val="0"/>
              </a:spcAft>
              <a:buClr>
                <a:schemeClr val="accent4"/>
              </a:buClr>
              <a:buSzPts val="900"/>
              <a:buNone/>
              <a:defRPr sz="900">
                <a:solidFill>
                  <a:schemeClr val="accent4"/>
                </a:solidFill>
              </a:defRPr>
            </a:lvl5pPr>
            <a:lvl6pPr lvl="5" algn="l">
              <a:lnSpc>
                <a:spcPct val="100000"/>
              </a:lnSpc>
              <a:spcBef>
                <a:spcPts val="0"/>
              </a:spcBef>
              <a:spcAft>
                <a:spcPts val="0"/>
              </a:spcAft>
              <a:buClr>
                <a:schemeClr val="accent4"/>
              </a:buClr>
              <a:buSzPts val="900"/>
              <a:buNone/>
              <a:defRPr sz="900">
                <a:solidFill>
                  <a:schemeClr val="accent4"/>
                </a:solidFill>
              </a:defRPr>
            </a:lvl6pPr>
            <a:lvl7pPr lvl="6" algn="l">
              <a:lnSpc>
                <a:spcPct val="100000"/>
              </a:lnSpc>
              <a:spcBef>
                <a:spcPts val="0"/>
              </a:spcBef>
              <a:spcAft>
                <a:spcPts val="0"/>
              </a:spcAft>
              <a:buClr>
                <a:schemeClr val="accent4"/>
              </a:buClr>
              <a:buSzPts val="900"/>
              <a:buNone/>
              <a:defRPr sz="900">
                <a:solidFill>
                  <a:schemeClr val="accent4"/>
                </a:solidFill>
              </a:defRPr>
            </a:lvl7pPr>
            <a:lvl8pPr lvl="7" algn="l">
              <a:lnSpc>
                <a:spcPct val="100000"/>
              </a:lnSpc>
              <a:spcBef>
                <a:spcPts val="0"/>
              </a:spcBef>
              <a:spcAft>
                <a:spcPts val="0"/>
              </a:spcAft>
              <a:buClr>
                <a:schemeClr val="accent4"/>
              </a:buClr>
              <a:buSzPts val="900"/>
              <a:buNone/>
              <a:defRPr sz="900">
                <a:solidFill>
                  <a:schemeClr val="accent4"/>
                </a:solidFill>
              </a:defRPr>
            </a:lvl8pPr>
            <a:lvl9pPr lvl="8" algn="l">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304" name="Shape 304"/>
        <p:cNvGrpSpPr/>
        <p:nvPr/>
      </p:nvGrpSpPr>
      <p:grpSpPr>
        <a:xfrm>
          <a:off x="0" y="0"/>
          <a:ext cx="0" cy="0"/>
          <a:chOff x="0" y="0"/>
          <a:chExt cx="0" cy="0"/>
        </a:xfrm>
      </p:grpSpPr>
      <p:sp>
        <p:nvSpPr>
          <p:cNvPr id="305" name="Google Shape;305;p99"/>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9"/>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07" name="Google Shape;307;p99"/>
          <p:cNvGrpSpPr/>
          <p:nvPr/>
        </p:nvGrpSpPr>
        <p:grpSpPr>
          <a:xfrm>
            <a:off x="8469122" y="4803781"/>
            <a:ext cx="420491" cy="137010"/>
            <a:chOff x="0" y="0"/>
            <a:chExt cx="2077525" cy="676925"/>
          </a:xfrm>
        </p:grpSpPr>
        <p:sp>
          <p:nvSpPr>
            <p:cNvPr id="308" name="Google Shape;308;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9" name="Google Shape;309;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0" name="Google Shape;310;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1" name="Google Shape;311;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2" name="Google Shape;312;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3" name="Google Shape;313;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14" name="Google Shape;314;p9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15" name="Google Shape;315;p99"/>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16" name="Google Shape;316;p9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17" name="Google Shape;317;p99"/>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18" name="Google Shape;318;p99"/>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900FF"/>
              </a:buClr>
              <a:buSzPts val="900"/>
              <a:buNone/>
              <a:defRPr sz="900">
                <a:solidFill>
                  <a:srgbClr val="9900FF"/>
                </a:solidFill>
              </a:defRPr>
            </a:lvl1pPr>
            <a:lvl2pPr lvl="1" algn="l">
              <a:lnSpc>
                <a:spcPct val="100000"/>
              </a:lnSpc>
              <a:spcBef>
                <a:spcPts val="0"/>
              </a:spcBef>
              <a:spcAft>
                <a:spcPts val="0"/>
              </a:spcAft>
              <a:buClr>
                <a:srgbClr val="9900FF"/>
              </a:buClr>
              <a:buSzPts val="900"/>
              <a:buNone/>
              <a:defRPr sz="900">
                <a:solidFill>
                  <a:srgbClr val="9900FF"/>
                </a:solidFill>
              </a:defRPr>
            </a:lvl2pPr>
            <a:lvl3pPr lvl="2" algn="l">
              <a:lnSpc>
                <a:spcPct val="100000"/>
              </a:lnSpc>
              <a:spcBef>
                <a:spcPts val="0"/>
              </a:spcBef>
              <a:spcAft>
                <a:spcPts val="0"/>
              </a:spcAft>
              <a:buClr>
                <a:srgbClr val="9900FF"/>
              </a:buClr>
              <a:buSzPts val="900"/>
              <a:buNone/>
              <a:defRPr sz="900">
                <a:solidFill>
                  <a:srgbClr val="9900FF"/>
                </a:solidFill>
              </a:defRPr>
            </a:lvl3pPr>
            <a:lvl4pPr lvl="3" algn="l">
              <a:lnSpc>
                <a:spcPct val="100000"/>
              </a:lnSpc>
              <a:spcBef>
                <a:spcPts val="0"/>
              </a:spcBef>
              <a:spcAft>
                <a:spcPts val="0"/>
              </a:spcAft>
              <a:buClr>
                <a:srgbClr val="9900FF"/>
              </a:buClr>
              <a:buSzPts val="900"/>
              <a:buNone/>
              <a:defRPr sz="900">
                <a:solidFill>
                  <a:srgbClr val="9900FF"/>
                </a:solidFill>
              </a:defRPr>
            </a:lvl4pPr>
            <a:lvl5pPr lvl="4" algn="l">
              <a:lnSpc>
                <a:spcPct val="100000"/>
              </a:lnSpc>
              <a:spcBef>
                <a:spcPts val="0"/>
              </a:spcBef>
              <a:spcAft>
                <a:spcPts val="0"/>
              </a:spcAft>
              <a:buClr>
                <a:srgbClr val="9900FF"/>
              </a:buClr>
              <a:buSzPts val="900"/>
              <a:buNone/>
              <a:defRPr sz="900">
                <a:solidFill>
                  <a:srgbClr val="9900FF"/>
                </a:solidFill>
              </a:defRPr>
            </a:lvl5pPr>
            <a:lvl6pPr lvl="5" algn="l">
              <a:lnSpc>
                <a:spcPct val="100000"/>
              </a:lnSpc>
              <a:spcBef>
                <a:spcPts val="0"/>
              </a:spcBef>
              <a:spcAft>
                <a:spcPts val="0"/>
              </a:spcAft>
              <a:buClr>
                <a:srgbClr val="9900FF"/>
              </a:buClr>
              <a:buSzPts val="900"/>
              <a:buNone/>
              <a:defRPr sz="900">
                <a:solidFill>
                  <a:srgbClr val="9900FF"/>
                </a:solidFill>
              </a:defRPr>
            </a:lvl6pPr>
            <a:lvl7pPr lvl="6" algn="l">
              <a:lnSpc>
                <a:spcPct val="100000"/>
              </a:lnSpc>
              <a:spcBef>
                <a:spcPts val="0"/>
              </a:spcBef>
              <a:spcAft>
                <a:spcPts val="0"/>
              </a:spcAft>
              <a:buClr>
                <a:srgbClr val="9900FF"/>
              </a:buClr>
              <a:buSzPts val="900"/>
              <a:buNone/>
              <a:defRPr sz="900">
                <a:solidFill>
                  <a:srgbClr val="9900FF"/>
                </a:solidFill>
              </a:defRPr>
            </a:lvl7pPr>
            <a:lvl8pPr lvl="7" algn="l">
              <a:lnSpc>
                <a:spcPct val="100000"/>
              </a:lnSpc>
              <a:spcBef>
                <a:spcPts val="0"/>
              </a:spcBef>
              <a:spcAft>
                <a:spcPts val="0"/>
              </a:spcAft>
              <a:buClr>
                <a:srgbClr val="9900FF"/>
              </a:buClr>
              <a:buSzPts val="900"/>
              <a:buNone/>
              <a:defRPr sz="900">
                <a:solidFill>
                  <a:srgbClr val="9900FF"/>
                </a:solidFill>
              </a:defRPr>
            </a:lvl8pPr>
            <a:lvl9pPr lvl="8" algn="l">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319" name="Shape 319"/>
        <p:cNvGrpSpPr/>
        <p:nvPr/>
      </p:nvGrpSpPr>
      <p:grpSpPr>
        <a:xfrm>
          <a:off x="0" y="0"/>
          <a:ext cx="0" cy="0"/>
          <a:chOff x="0" y="0"/>
          <a:chExt cx="0" cy="0"/>
        </a:xfrm>
      </p:grpSpPr>
      <p:sp>
        <p:nvSpPr>
          <p:cNvPr id="320" name="Google Shape;320;p100"/>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00"/>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22" name="Google Shape;322;p100"/>
          <p:cNvGrpSpPr/>
          <p:nvPr/>
        </p:nvGrpSpPr>
        <p:grpSpPr>
          <a:xfrm>
            <a:off x="8469122" y="4803781"/>
            <a:ext cx="420491" cy="137010"/>
            <a:chOff x="0" y="0"/>
            <a:chExt cx="2077525" cy="676925"/>
          </a:xfrm>
        </p:grpSpPr>
        <p:sp>
          <p:nvSpPr>
            <p:cNvPr id="323" name="Google Shape;323;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4" name="Google Shape;324;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5" name="Google Shape;325;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6" name="Google Shape;326;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7" name="Google Shape;327;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8" name="Google Shape;328;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9" name="Google Shape;329;p10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30" name="Google Shape;330;p100"/>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31" name="Google Shape;331;p10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32" name="Google Shape;332;p100"/>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33" name="Google Shape;333;p100"/>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3"/>
              </a:buClr>
              <a:buSzPts val="900"/>
              <a:buNone/>
              <a:defRPr sz="900">
                <a:solidFill>
                  <a:schemeClr val="accent3"/>
                </a:solidFill>
              </a:defRPr>
            </a:lvl1pPr>
            <a:lvl2pPr lvl="1" algn="l">
              <a:lnSpc>
                <a:spcPct val="100000"/>
              </a:lnSpc>
              <a:spcBef>
                <a:spcPts val="0"/>
              </a:spcBef>
              <a:spcAft>
                <a:spcPts val="0"/>
              </a:spcAft>
              <a:buClr>
                <a:schemeClr val="accent3"/>
              </a:buClr>
              <a:buSzPts val="900"/>
              <a:buNone/>
              <a:defRPr sz="900">
                <a:solidFill>
                  <a:schemeClr val="accent3"/>
                </a:solidFill>
              </a:defRPr>
            </a:lvl2pPr>
            <a:lvl3pPr lvl="2" algn="l">
              <a:lnSpc>
                <a:spcPct val="100000"/>
              </a:lnSpc>
              <a:spcBef>
                <a:spcPts val="0"/>
              </a:spcBef>
              <a:spcAft>
                <a:spcPts val="0"/>
              </a:spcAft>
              <a:buClr>
                <a:schemeClr val="accent3"/>
              </a:buClr>
              <a:buSzPts val="900"/>
              <a:buNone/>
              <a:defRPr sz="900">
                <a:solidFill>
                  <a:schemeClr val="accent3"/>
                </a:solidFill>
              </a:defRPr>
            </a:lvl3pPr>
            <a:lvl4pPr lvl="3" algn="l">
              <a:lnSpc>
                <a:spcPct val="100000"/>
              </a:lnSpc>
              <a:spcBef>
                <a:spcPts val="0"/>
              </a:spcBef>
              <a:spcAft>
                <a:spcPts val="0"/>
              </a:spcAft>
              <a:buClr>
                <a:schemeClr val="accent3"/>
              </a:buClr>
              <a:buSzPts val="900"/>
              <a:buNone/>
              <a:defRPr sz="900">
                <a:solidFill>
                  <a:schemeClr val="accent3"/>
                </a:solidFill>
              </a:defRPr>
            </a:lvl4pPr>
            <a:lvl5pPr lvl="4" algn="l">
              <a:lnSpc>
                <a:spcPct val="100000"/>
              </a:lnSpc>
              <a:spcBef>
                <a:spcPts val="0"/>
              </a:spcBef>
              <a:spcAft>
                <a:spcPts val="0"/>
              </a:spcAft>
              <a:buClr>
                <a:schemeClr val="accent3"/>
              </a:buClr>
              <a:buSzPts val="900"/>
              <a:buNone/>
              <a:defRPr sz="900">
                <a:solidFill>
                  <a:schemeClr val="accent3"/>
                </a:solidFill>
              </a:defRPr>
            </a:lvl5pPr>
            <a:lvl6pPr lvl="5" algn="l">
              <a:lnSpc>
                <a:spcPct val="100000"/>
              </a:lnSpc>
              <a:spcBef>
                <a:spcPts val="0"/>
              </a:spcBef>
              <a:spcAft>
                <a:spcPts val="0"/>
              </a:spcAft>
              <a:buClr>
                <a:schemeClr val="accent3"/>
              </a:buClr>
              <a:buSzPts val="900"/>
              <a:buNone/>
              <a:defRPr sz="900">
                <a:solidFill>
                  <a:schemeClr val="accent3"/>
                </a:solidFill>
              </a:defRPr>
            </a:lvl6pPr>
            <a:lvl7pPr lvl="6" algn="l">
              <a:lnSpc>
                <a:spcPct val="100000"/>
              </a:lnSpc>
              <a:spcBef>
                <a:spcPts val="0"/>
              </a:spcBef>
              <a:spcAft>
                <a:spcPts val="0"/>
              </a:spcAft>
              <a:buClr>
                <a:schemeClr val="accent3"/>
              </a:buClr>
              <a:buSzPts val="900"/>
              <a:buNone/>
              <a:defRPr sz="900">
                <a:solidFill>
                  <a:schemeClr val="accent3"/>
                </a:solidFill>
              </a:defRPr>
            </a:lvl7pPr>
            <a:lvl8pPr lvl="7" algn="l">
              <a:lnSpc>
                <a:spcPct val="100000"/>
              </a:lnSpc>
              <a:spcBef>
                <a:spcPts val="0"/>
              </a:spcBef>
              <a:spcAft>
                <a:spcPts val="0"/>
              </a:spcAft>
              <a:buClr>
                <a:schemeClr val="accent3"/>
              </a:buClr>
              <a:buSzPts val="900"/>
              <a:buNone/>
              <a:defRPr sz="900">
                <a:solidFill>
                  <a:schemeClr val="accent3"/>
                </a:solidFill>
              </a:defRPr>
            </a:lvl8pPr>
            <a:lvl9pPr lvl="8" algn="l">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2_6">
    <p:spTree>
      <p:nvGrpSpPr>
        <p:cNvPr id="334" name="Shape 33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TITLE_2_7">
    <p:spTree>
      <p:nvGrpSpPr>
        <p:cNvPr id="335" name="Shape 33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336" name="Shape 336"/>
        <p:cNvGrpSpPr/>
        <p:nvPr/>
      </p:nvGrpSpPr>
      <p:grpSpPr>
        <a:xfrm>
          <a:off x="0" y="0"/>
          <a:ext cx="0" cy="0"/>
          <a:chOff x="0" y="0"/>
          <a:chExt cx="0" cy="0"/>
        </a:xfrm>
      </p:grpSpPr>
      <p:sp>
        <p:nvSpPr>
          <p:cNvPr id="337" name="Google Shape;337;p103"/>
          <p:cNvSpPr txBox="1"/>
          <p:nvPr>
            <p:ph type="title"/>
          </p:nvPr>
        </p:nvSpPr>
        <p:spPr>
          <a:xfrm>
            <a:off x="731525" y="731522"/>
            <a:ext cx="7680900" cy="640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b="1" sz="3000">
                <a:solidFill>
                  <a:srgbClr val="434343"/>
                </a:solidFill>
                <a:latin typeface="Arial"/>
                <a:ea typeface="Arial"/>
                <a:cs typeface="Arial"/>
                <a:sym typeface="Arial"/>
              </a:defRPr>
            </a:lvl1pPr>
            <a:lvl2pPr lvl="1" algn="l">
              <a:lnSpc>
                <a:spcPct val="115000"/>
              </a:lnSpc>
              <a:spcBef>
                <a:spcPts val="0"/>
              </a:spcBef>
              <a:spcAft>
                <a:spcPts val="0"/>
              </a:spcAft>
              <a:buSzPts val="3000"/>
              <a:buNone/>
              <a:defRPr b="1" sz="3000">
                <a:solidFill>
                  <a:srgbClr val="434343"/>
                </a:solidFill>
                <a:latin typeface="Arial"/>
                <a:ea typeface="Arial"/>
                <a:cs typeface="Arial"/>
                <a:sym typeface="Arial"/>
              </a:defRPr>
            </a:lvl2pPr>
            <a:lvl3pPr lvl="2" algn="l">
              <a:lnSpc>
                <a:spcPct val="115000"/>
              </a:lnSpc>
              <a:spcBef>
                <a:spcPts val="0"/>
              </a:spcBef>
              <a:spcAft>
                <a:spcPts val="0"/>
              </a:spcAft>
              <a:buSzPts val="3000"/>
              <a:buNone/>
              <a:defRPr b="1" sz="3000">
                <a:solidFill>
                  <a:srgbClr val="434343"/>
                </a:solidFill>
                <a:latin typeface="Arial"/>
                <a:ea typeface="Arial"/>
                <a:cs typeface="Arial"/>
                <a:sym typeface="Arial"/>
              </a:defRPr>
            </a:lvl3pPr>
            <a:lvl4pPr lvl="3" algn="l">
              <a:lnSpc>
                <a:spcPct val="115000"/>
              </a:lnSpc>
              <a:spcBef>
                <a:spcPts val="0"/>
              </a:spcBef>
              <a:spcAft>
                <a:spcPts val="0"/>
              </a:spcAft>
              <a:buSzPts val="3000"/>
              <a:buNone/>
              <a:defRPr b="1" sz="3000">
                <a:solidFill>
                  <a:srgbClr val="434343"/>
                </a:solidFill>
                <a:latin typeface="Arial"/>
                <a:ea typeface="Arial"/>
                <a:cs typeface="Arial"/>
                <a:sym typeface="Arial"/>
              </a:defRPr>
            </a:lvl4pPr>
            <a:lvl5pPr lvl="4" algn="l">
              <a:lnSpc>
                <a:spcPct val="115000"/>
              </a:lnSpc>
              <a:spcBef>
                <a:spcPts val="0"/>
              </a:spcBef>
              <a:spcAft>
                <a:spcPts val="0"/>
              </a:spcAft>
              <a:buSzPts val="3000"/>
              <a:buNone/>
              <a:defRPr b="1" sz="3000">
                <a:solidFill>
                  <a:srgbClr val="434343"/>
                </a:solidFill>
                <a:latin typeface="Arial"/>
                <a:ea typeface="Arial"/>
                <a:cs typeface="Arial"/>
                <a:sym typeface="Arial"/>
              </a:defRPr>
            </a:lvl5pPr>
            <a:lvl6pPr lvl="5" algn="l">
              <a:lnSpc>
                <a:spcPct val="115000"/>
              </a:lnSpc>
              <a:spcBef>
                <a:spcPts val="0"/>
              </a:spcBef>
              <a:spcAft>
                <a:spcPts val="0"/>
              </a:spcAft>
              <a:buSzPts val="3000"/>
              <a:buNone/>
              <a:defRPr b="1" sz="3000">
                <a:solidFill>
                  <a:srgbClr val="434343"/>
                </a:solidFill>
                <a:latin typeface="Arial"/>
                <a:ea typeface="Arial"/>
                <a:cs typeface="Arial"/>
                <a:sym typeface="Arial"/>
              </a:defRPr>
            </a:lvl6pPr>
            <a:lvl7pPr lvl="6" algn="l">
              <a:lnSpc>
                <a:spcPct val="115000"/>
              </a:lnSpc>
              <a:spcBef>
                <a:spcPts val="0"/>
              </a:spcBef>
              <a:spcAft>
                <a:spcPts val="0"/>
              </a:spcAft>
              <a:buSzPts val="3000"/>
              <a:buNone/>
              <a:defRPr b="1" sz="3000">
                <a:solidFill>
                  <a:srgbClr val="434343"/>
                </a:solidFill>
                <a:latin typeface="Arial"/>
                <a:ea typeface="Arial"/>
                <a:cs typeface="Arial"/>
                <a:sym typeface="Arial"/>
              </a:defRPr>
            </a:lvl7pPr>
            <a:lvl8pPr lvl="7" algn="l">
              <a:lnSpc>
                <a:spcPct val="115000"/>
              </a:lnSpc>
              <a:spcBef>
                <a:spcPts val="0"/>
              </a:spcBef>
              <a:spcAft>
                <a:spcPts val="0"/>
              </a:spcAft>
              <a:buSzPts val="3000"/>
              <a:buNone/>
              <a:defRPr b="1" sz="3000">
                <a:solidFill>
                  <a:srgbClr val="434343"/>
                </a:solidFill>
                <a:latin typeface="Arial"/>
                <a:ea typeface="Arial"/>
                <a:cs typeface="Arial"/>
                <a:sym typeface="Arial"/>
              </a:defRPr>
            </a:lvl8pPr>
            <a:lvl9pPr lvl="8" algn="l">
              <a:lnSpc>
                <a:spcPct val="115000"/>
              </a:lnSpc>
              <a:spcBef>
                <a:spcPts val="0"/>
              </a:spcBef>
              <a:spcAft>
                <a:spcPts val="0"/>
              </a:spcAft>
              <a:buSzPts val="3000"/>
              <a:buNone/>
              <a:defRPr b="1" sz="3000">
                <a:solidFill>
                  <a:srgbClr val="434343"/>
                </a:solidFill>
                <a:latin typeface="Arial"/>
                <a:ea typeface="Arial"/>
                <a:cs typeface="Arial"/>
                <a:sym typeface="Arial"/>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338" name="Shape 338"/>
        <p:cNvGrpSpPr/>
        <p:nvPr/>
      </p:nvGrpSpPr>
      <p:grpSpPr>
        <a:xfrm>
          <a:off x="0" y="0"/>
          <a:ext cx="0" cy="0"/>
          <a:chOff x="0" y="0"/>
          <a:chExt cx="0" cy="0"/>
        </a:xfrm>
      </p:grpSpPr>
      <p:sp>
        <p:nvSpPr>
          <p:cNvPr id="339" name="Google Shape;339;p10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9pPr>
          </a:lstStyle>
          <a:p/>
        </p:txBody>
      </p:sp>
      <p:cxnSp>
        <p:nvCxnSpPr>
          <p:cNvPr id="340" name="Google Shape;340;p10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341" name="Google Shape;341;p104"/>
          <p:cNvGrpSpPr/>
          <p:nvPr/>
        </p:nvGrpSpPr>
        <p:grpSpPr>
          <a:xfrm>
            <a:off x="8469122" y="4803781"/>
            <a:ext cx="420491" cy="137010"/>
            <a:chOff x="0" y="0"/>
            <a:chExt cx="2077525" cy="676925"/>
          </a:xfrm>
        </p:grpSpPr>
        <p:sp>
          <p:nvSpPr>
            <p:cNvPr id="342" name="Google Shape;342;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3" name="Google Shape;343;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4" name="Google Shape;344;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5" name="Google Shape;345;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2">
    <p:spTree>
      <p:nvGrpSpPr>
        <p:cNvPr id="348" name="Shape 348"/>
        <p:cNvGrpSpPr/>
        <p:nvPr/>
      </p:nvGrpSpPr>
      <p:grpSpPr>
        <a:xfrm>
          <a:off x="0" y="0"/>
          <a:ext cx="0" cy="0"/>
          <a:chOff x="0" y="0"/>
          <a:chExt cx="0" cy="0"/>
        </a:xfrm>
      </p:grpSpPr>
      <p:sp>
        <p:nvSpPr>
          <p:cNvPr id="349" name="Google Shape;349;p105"/>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05"/>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51" name="Google Shape;351;p105"/>
          <p:cNvGrpSpPr/>
          <p:nvPr/>
        </p:nvGrpSpPr>
        <p:grpSpPr>
          <a:xfrm>
            <a:off x="8469122" y="4803781"/>
            <a:ext cx="420491" cy="137010"/>
            <a:chOff x="0" y="0"/>
            <a:chExt cx="2077525" cy="676925"/>
          </a:xfrm>
        </p:grpSpPr>
        <p:sp>
          <p:nvSpPr>
            <p:cNvPr id="352" name="Google Shape;352;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3" name="Google Shape;353;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4" name="Google Shape;354;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5" name="Google Shape;355;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6" name="Google Shape;356;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7" name="Google Shape;357;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58" name="Google Shape;358;p10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59" name="Google Shape;359;p10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60" name="Google Shape;360;p10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61" name="Google Shape;361;p10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62" name="Google Shape;362;p10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4">
    <p:spTree>
      <p:nvGrpSpPr>
        <p:cNvPr id="363" name="Shape 363"/>
        <p:cNvGrpSpPr/>
        <p:nvPr/>
      </p:nvGrpSpPr>
      <p:grpSpPr>
        <a:xfrm>
          <a:off x="0" y="0"/>
          <a:ext cx="0" cy="0"/>
          <a:chOff x="0" y="0"/>
          <a:chExt cx="0" cy="0"/>
        </a:xfrm>
      </p:grpSpPr>
      <p:sp>
        <p:nvSpPr>
          <p:cNvPr id="364" name="Google Shape;364;p106"/>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06"/>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66" name="Google Shape;366;p106"/>
          <p:cNvGrpSpPr/>
          <p:nvPr/>
        </p:nvGrpSpPr>
        <p:grpSpPr>
          <a:xfrm>
            <a:off x="8469122" y="4803781"/>
            <a:ext cx="420491" cy="137010"/>
            <a:chOff x="0" y="0"/>
            <a:chExt cx="2077525" cy="676925"/>
          </a:xfrm>
        </p:grpSpPr>
        <p:sp>
          <p:nvSpPr>
            <p:cNvPr id="367" name="Google Shape;367;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8" name="Google Shape;368;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9" name="Google Shape;369;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0" name="Google Shape;370;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1" name="Google Shape;371;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2" name="Google Shape;372;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73" name="Google Shape;373;p10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74" name="Google Shape;374;p10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75" name="Google Shape;375;p106"/>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380" name="Shape 380"/>
        <p:cNvGrpSpPr/>
        <p:nvPr/>
      </p:nvGrpSpPr>
      <p:grpSpPr>
        <a:xfrm>
          <a:off x="0" y="0"/>
          <a:ext cx="0" cy="0"/>
          <a:chOff x="0" y="0"/>
          <a:chExt cx="0" cy="0"/>
        </a:xfrm>
      </p:grpSpPr>
      <p:sp>
        <p:nvSpPr>
          <p:cNvPr id="381" name="Google Shape;381;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algn="l">
              <a:lnSpc>
                <a:spcPct val="90000"/>
              </a:lnSpc>
              <a:spcBef>
                <a:spcPts val="0"/>
              </a:spcBef>
              <a:spcAft>
                <a:spcPts val="0"/>
              </a:spcAft>
              <a:buClr>
                <a:schemeClr val="dk1"/>
              </a:buClr>
              <a:buSzPts val="11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9pPr>
          </a:lstStyle>
          <a:p/>
        </p:txBody>
      </p:sp>
      <p:cxnSp>
        <p:nvCxnSpPr>
          <p:cNvPr id="382" name="Google Shape;382;p51"/>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383" name="Google Shape;383;p51"/>
          <p:cNvGrpSpPr/>
          <p:nvPr/>
        </p:nvGrpSpPr>
        <p:grpSpPr>
          <a:xfrm>
            <a:off x="8469122" y="4803781"/>
            <a:ext cx="420491" cy="137010"/>
            <a:chOff x="0" y="0"/>
            <a:chExt cx="2077525" cy="676925"/>
          </a:xfrm>
        </p:grpSpPr>
        <p:sp>
          <p:nvSpPr>
            <p:cNvPr id="384" name="Google Shape;384;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5" name="Google Shape;385;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6" name="Google Shape;386;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7" name="Google Shape;387;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8" name="Google Shape;388;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90" name="Google Shape;390;p51"/>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25" name="Shape 25"/>
        <p:cNvGrpSpPr/>
        <p:nvPr/>
      </p:nvGrpSpPr>
      <p:grpSpPr>
        <a:xfrm>
          <a:off x="0" y="0"/>
          <a:ext cx="0" cy="0"/>
          <a:chOff x="0" y="0"/>
          <a:chExt cx="0" cy="0"/>
        </a:xfrm>
      </p:grpSpPr>
      <p:sp>
        <p:nvSpPr>
          <p:cNvPr id="26" name="Google Shape;26;p63"/>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27" name="Google Shape;27;p63"/>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28" name="Google Shape;28;p63"/>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29" name="Google Shape;29;p6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1" name="Shape 391"/>
        <p:cNvGrpSpPr/>
        <p:nvPr/>
      </p:nvGrpSpPr>
      <p:grpSpPr>
        <a:xfrm>
          <a:off x="0" y="0"/>
          <a:ext cx="0" cy="0"/>
          <a:chOff x="0" y="0"/>
          <a:chExt cx="0" cy="0"/>
        </a:xfrm>
      </p:grpSpPr>
      <p:sp>
        <p:nvSpPr>
          <p:cNvPr id="392" name="Google Shape;392;p2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93" name="Google Shape;393;p2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4" name="Google Shape;394;p2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5" name="Shape 395"/>
        <p:cNvGrpSpPr/>
        <p:nvPr/>
      </p:nvGrpSpPr>
      <p:grpSpPr>
        <a:xfrm>
          <a:off x="0" y="0"/>
          <a:ext cx="0" cy="0"/>
          <a:chOff x="0" y="0"/>
          <a:chExt cx="0" cy="0"/>
        </a:xfrm>
      </p:grpSpPr>
      <p:sp>
        <p:nvSpPr>
          <p:cNvPr id="396" name="Google Shape;396;p2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97" name="Google Shape;397;p2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8" name="Shape 398"/>
        <p:cNvGrpSpPr/>
        <p:nvPr/>
      </p:nvGrpSpPr>
      <p:grpSpPr>
        <a:xfrm>
          <a:off x="0" y="0"/>
          <a:ext cx="0" cy="0"/>
          <a:chOff x="0" y="0"/>
          <a:chExt cx="0" cy="0"/>
        </a:xfrm>
      </p:grpSpPr>
      <p:sp>
        <p:nvSpPr>
          <p:cNvPr id="399" name="Google Shape;399;p2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0" name="Google Shape;400;p2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1" name="Google Shape;401;p2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2" name="Shape 402"/>
        <p:cNvGrpSpPr/>
        <p:nvPr/>
      </p:nvGrpSpPr>
      <p:grpSpPr>
        <a:xfrm>
          <a:off x="0" y="0"/>
          <a:ext cx="0" cy="0"/>
          <a:chOff x="0" y="0"/>
          <a:chExt cx="0" cy="0"/>
        </a:xfrm>
      </p:grpSpPr>
      <p:sp>
        <p:nvSpPr>
          <p:cNvPr id="403" name="Google Shape;403;p2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4" name="Google Shape;404;p2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5" name="Google Shape;405;p2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6" name="Google Shape;406;p2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7" name="Shape 407"/>
        <p:cNvGrpSpPr/>
        <p:nvPr/>
      </p:nvGrpSpPr>
      <p:grpSpPr>
        <a:xfrm>
          <a:off x="0" y="0"/>
          <a:ext cx="0" cy="0"/>
          <a:chOff x="0" y="0"/>
          <a:chExt cx="0" cy="0"/>
        </a:xfrm>
      </p:grpSpPr>
      <p:sp>
        <p:nvSpPr>
          <p:cNvPr id="408" name="Google Shape;408;p2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9" name="Google Shape;409;p2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0" name="Shape 410"/>
        <p:cNvGrpSpPr/>
        <p:nvPr/>
      </p:nvGrpSpPr>
      <p:grpSpPr>
        <a:xfrm>
          <a:off x="0" y="0"/>
          <a:ext cx="0" cy="0"/>
          <a:chOff x="0" y="0"/>
          <a:chExt cx="0" cy="0"/>
        </a:xfrm>
      </p:grpSpPr>
      <p:sp>
        <p:nvSpPr>
          <p:cNvPr id="411" name="Google Shape;411;p2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2" name="Google Shape;412;p2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2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4" name="Shape 414"/>
        <p:cNvGrpSpPr/>
        <p:nvPr/>
      </p:nvGrpSpPr>
      <p:grpSpPr>
        <a:xfrm>
          <a:off x="0" y="0"/>
          <a:ext cx="0" cy="0"/>
          <a:chOff x="0" y="0"/>
          <a:chExt cx="0" cy="0"/>
        </a:xfrm>
      </p:grpSpPr>
      <p:sp>
        <p:nvSpPr>
          <p:cNvPr id="415" name="Google Shape;415;p2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6" name="Google Shape;416;p2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7" name="Shape 417"/>
        <p:cNvGrpSpPr/>
        <p:nvPr/>
      </p:nvGrpSpPr>
      <p:grpSpPr>
        <a:xfrm>
          <a:off x="0" y="0"/>
          <a:ext cx="0" cy="0"/>
          <a:chOff x="0" y="0"/>
          <a:chExt cx="0" cy="0"/>
        </a:xfrm>
      </p:grpSpPr>
      <p:sp>
        <p:nvSpPr>
          <p:cNvPr id="418" name="Google Shape;418;p2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0" name="Google Shape;420;p2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1" name="Google Shape;421;p2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2" name="Google Shape;422;p2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3" name="Shape 423"/>
        <p:cNvGrpSpPr/>
        <p:nvPr/>
      </p:nvGrpSpPr>
      <p:grpSpPr>
        <a:xfrm>
          <a:off x="0" y="0"/>
          <a:ext cx="0" cy="0"/>
          <a:chOff x="0" y="0"/>
          <a:chExt cx="0" cy="0"/>
        </a:xfrm>
      </p:grpSpPr>
      <p:sp>
        <p:nvSpPr>
          <p:cNvPr id="424" name="Google Shape;424;p2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25" name="Google Shape;425;p2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6" name="Shape 426"/>
        <p:cNvGrpSpPr/>
        <p:nvPr/>
      </p:nvGrpSpPr>
      <p:grpSpPr>
        <a:xfrm>
          <a:off x="0" y="0"/>
          <a:ext cx="0" cy="0"/>
          <a:chOff x="0" y="0"/>
          <a:chExt cx="0" cy="0"/>
        </a:xfrm>
      </p:grpSpPr>
      <p:sp>
        <p:nvSpPr>
          <p:cNvPr id="427" name="Google Shape;427;p2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28" name="Google Shape;428;p2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29" name="Google Shape;429;p2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30" name="Shape 30"/>
        <p:cNvGrpSpPr/>
        <p:nvPr/>
      </p:nvGrpSpPr>
      <p:grpSpPr>
        <a:xfrm>
          <a:off x="0" y="0"/>
          <a:ext cx="0" cy="0"/>
          <a:chOff x="0" y="0"/>
          <a:chExt cx="0" cy="0"/>
        </a:xfrm>
      </p:grpSpPr>
      <p:sp>
        <p:nvSpPr>
          <p:cNvPr id="31" name="Google Shape;31;p64"/>
          <p:cNvSpPr txBox="1"/>
          <p:nvPr>
            <p:ph idx="1" type="body"/>
          </p:nvPr>
        </p:nvSpPr>
        <p:spPr>
          <a:xfrm>
            <a:off x="457175" y="2606050"/>
            <a:ext cx="4077000" cy="20820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32" name="Google Shape;32;p64"/>
          <p:cNvSpPr txBox="1"/>
          <p:nvPr>
            <p:ph type="title"/>
          </p:nvPr>
        </p:nvSpPr>
        <p:spPr>
          <a:xfrm>
            <a:off x="457175" y="1536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33" name="Google Shape;33;p64"/>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34" name="Google Shape;34;p6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0" name="Shape 430"/>
        <p:cNvGrpSpPr/>
        <p:nvPr/>
      </p:nvGrpSpPr>
      <p:grpSpPr>
        <a:xfrm>
          <a:off x="0" y="0"/>
          <a:ext cx="0" cy="0"/>
          <a:chOff x="0" y="0"/>
          <a:chExt cx="0" cy="0"/>
        </a:xfrm>
      </p:grpSpPr>
      <p:sp>
        <p:nvSpPr>
          <p:cNvPr id="431" name="Google Shape;431;p2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432" name="Shape 432"/>
        <p:cNvGrpSpPr/>
        <p:nvPr/>
      </p:nvGrpSpPr>
      <p:grpSpPr>
        <a:xfrm>
          <a:off x="0" y="0"/>
          <a:ext cx="0" cy="0"/>
          <a:chOff x="0" y="0"/>
          <a:chExt cx="0" cy="0"/>
        </a:xfrm>
      </p:grpSpPr>
      <p:sp>
        <p:nvSpPr>
          <p:cNvPr id="433" name="Google Shape;433;p22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2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35" name="Google Shape;435;p225"/>
          <p:cNvGrpSpPr/>
          <p:nvPr/>
        </p:nvGrpSpPr>
        <p:grpSpPr>
          <a:xfrm>
            <a:off x="8469122" y="4803781"/>
            <a:ext cx="420491" cy="137010"/>
            <a:chOff x="0" y="0"/>
            <a:chExt cx="2077525" cy="676925"/>
          </a:xfrm>
        </p:grpSpPr>
        <p:sp>
          <p:nvSpPr>
            <p:cNvPr id="436" name="Google Shape;436;p2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7" name="Google Shape;437;p2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8" name="Google Shape;438;p2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9" name="Google Shape;439;p2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0" name="Google Shape;440;p2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1" name="Google Shape;441;p2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2" name="Google Shape;442;p22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43" name="Google Shape;443;p225"/>
          <p:cNvSpPr txBox="1"/>
          <p:nvPr>
            <p:ph type="title"/>
          </p:nvPr>
        </p:nvSpPr>
        <p:spPr>
          <a:xfrm>
            <a:off x="457175" y="533375"/>
            <a:ext cx="8229900" cy="337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p:txBody>
      </p:sp>
      <p:sp>
        <p:nvSpPr>
          <p:cNvPr id="444" name="Google Shape;444;p22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445" name="Google Shape;445;p225"/>
          <p:cNvSpPr txBox="1"/>
          <p:nvPr>
            <p:ph idx="2" type="body"/>
          </p:nvPr>
        </p:nvSpPr>
        <p:spPr>
          <a:xfrm>
            <a:off x="457175" y="1152475"/>
            <a:ext cx="82299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6" name="Google Shape;446;p22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9900FF"/>
              </a:buClr>
              <a:buSzPts val="900"/>
              <a:buNone/>
              <a:defRPr sz="900">
                <a:solidFill>
                  <a:srgbClr val="9900FF"/>
                </a:solidFill>
              </a:defRPr>
            </a:lvl1pPr>
            <a:lvl2pPr lvl="1" algn="l">
              <a:lnSpc>
                <a:spcPct val="100000"/>
              </a:lnSpc>
              <a:spcBef>
                <a:spcPts val="0"/>
              </a:spcBef>
              <a:spcAft>
                <a:spcPts val="0"/>
              </a:spcAft>
              <a:buClr>
                <a:srgbClr val="9900FF"/>
              </a:buClr>
              <a:buSzPts val="900"/>
              <a:buNone/>
              <a:defRPr sz="900">
                <a:solidFill>
                  <a:srgbClr val="9900FF"/>
                </a:solidFill>
              </a:defRPr>
            </a:lvl2pPr>
            <a:lvl3pPr lvl="2" algn="l">
              <a:lnSpc>
                <a:spcPct val="100000"/>
              </a:lnSpc>
              <a:spcBef>
                <a:spcPts val="0"/>
              </a:spcBef>
              <a:spcAft>
                <a:spcPts val="0"/>
              </a:spcAft>
              <a:buClr>
                <a:srgbClr val="9900FF"/>
              </a:buClr>
              <a:buSzPts val="900"/>
              <a:buNone/>
              <a:defRPr sz="900">
                <a:solidFill>
                  <a:srgbClr val="9900FF"/>
                </a:solidFill>
              </a:defRPr>
            </a:lvl3pPr>
            <a:lvl4pPr lvl="3" algn="l">
              <a:lnSpc>
                <a:spcPct val="100000"/>
              </a:lnSpc>
              <a:spcBef>
                <a:spcPts val="0"/>
              </a:spcBef>
              <a:spcAft>
                <a:spcPts val="0"/>
              </a:spcAft>
              <a:buClr>
                <a:srgbClr val="9900FF"/>
              </a:buClr>
              <a:buSzPts val="900"/>
              <a:buNone/>
              <a:defRPr sz="900">
                <a:solidFill>
                  <a:srgbClr val="9900FF"/>
                </a:solidFill>
              </a:defRPr>
            </a:lvl4pPr>
            <a:lvl5pPr lvl="4" algn="l">
              <a:lnSpc>
                <a:spcPct val="100000"/>
              </a:lnSpc>
              <a:spcBef>
                <a:spcPts val="0"/>
              </a:spcBef>
              <a:spcAft>
                <a:spcPts val="0"/>
              </a:spcAft>
              <a:buClr>
                <a:srgbClr val="9900FF"/>
              </a:buClr>
              <a:buSzPts val="900"/>
              <a:buNone/>
              <a:defRPr sz="900">
                <a:solidFill>
                  <a:srgbClr val="9900FF"/>
                </a:solidFill>
              </a:defRPr>
            </a:lvl5pPr>
            <a:lvl6pPr lvl="5" algn="l">
              <a:lnSpc>
                <a:spcPct val="100000"/>
              </a:lnSpc>
              <a:spcBef>
                <a:spcPts val="0"/>
              </a:spcBef>
              <a:spcAft>
                <a:spcPts val="0"/>
              </a:spcAft>
              <a:buClr>
                <a:srgbClr val="9900FF"/>
              </a:buClr>
              <a:buSzPts val="900"/>
              <a:buNone/>
              <a:defRPr sz="900">
                <a:solidFill>
                  <a:srgbClr val="9900FF"/>
                </a:solidFill>
              </a:defRPr>
            </a:lvl6pPr>
            <a:lvl7pPr lvl="6" algn="l">
              <a:lnSpc>
                <a:spcPct val="100000"/>
              </a:lnSpc>
              <a:spcBef>
                <a:spcPts val="0"/>
              </a:spcBef>
              <a:spcAft>
                <a:spcPts val="0"/>
              </a:spcAft>
              <a:buClr>
                <a:srgbClr val="9900FF"/>
              </a:buClr>
              <a:buSzPts val="900"/>
              <a:buNone/>
              <a:defRPr sz="900">
                <a:solidFill>
                  <a:srgbClr val="9900FF"/>
                </a:solidFill>
              </a:defRPr>
            </a:lvl7pPr>
            <a:lvl8pPr lvl="7" algn="l">
              <a:lnSpc>
                <a:spcPct val="100000"/>
              </a:lnSpc>
              <a:spcBef>
                <a:spcPts val="0"/>
              </a:spcBef>
              <a:spcAft>
                <a:spcPts val="0"/>
              </a:spcAft>
              <a:buClr>
                <a:srgbClr val="9900FF"/>
              </a:buClr>
              <a:buSzPts val="900"/>
              <a:buNone/>
              <a:defRPr sz="900">
                <a:solidFill>
                  <a:srgbClr val="9900FF"/>
                </a:solidFill>
              </a:defRPr>
            </a:lvl8pPr>
            <a:lvl9pPr lvl="8" algn="l">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447" name="Shape 447"/>
        <p:cNvGrpSpPr/>
        <p:nvPr/>
      </p:nvGrpSpPr>
      <p:grpSpPr>
        <a:xfrm>
          <a:off x="0" y="0"/>
          <a:ext cx="0" cy="0"/>
          <a:chOff x="0" y="0"/>
          <a:chExt cx="0" cy="0"/>
        </a:xfrm>
      </p:grpSpPr>
      <p:sp>
        <p:nvSpPr>
          <p:cNvPr id="448" name="Google Shape;448;p226"/>
          <p:cNvSpPr txBox="1"/>
          <p:nvPr>
            <p:ph idx="1" type="subTitle"/>
          </p:nvPr>
        </p:nvSpPr>
        <p:spPr>
          <a:xfrm>
            <a:off x="457200" y="3685032"/>
            <a:ext cx="4894200" cy="483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a:solidFill>
                  <a:srgbClr val="3C4043"/>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449" name="Google Shape;449;p226"/>
          <p:cNvPicPr preferRelativeResize="0"/>
          <p:nvPr/>
        </p:nvPicPr>
        <p:blipFill rotWithShape="1">
          <a:blip r:embed="rId2">
            <a:alphaModFix/>
          </a:blip>
          <a:srcRect b="0" l="0" r="0" t="0"/>
          <a:stretch/>
        </p:blipFill>
        <p:spPr>
          <a:xfrm>
            <a:off x="457175" y="460250"/>
            <a:ext cx="1121200" cy="199775"/>
          </a:xfrm>
          <a:prstGeom prst="rect">
            <a:avLst/>
          </a:prstGeom>
          <a:noFill/>
          <a:ln>
            <a:noFill/>
          </a:ln>
        </p:spPr>
      </p:pic>
      <p:sp>
        <p:nvSpPr>
          <p:cNvPr id="450" name="Google Shape;450;p226"/>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26"/>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2" name="Google Shape;452;p226"/>
          <p:cNvGrpSpPr/>
          <p:nvPr/>
        </p:nvGrpSpPr>
        <p:grpSpPr>
          <a:xfrm>
            <a:off x="0" y="5079600"/>
            <a:ext cx="9144041" cy="63900"/>
            <a:chOff x="0" y="5079600"/>
            <a:chExt cx="9144041" cy="63900"/>
          </a:xfrm>
        </p:grpSpPr>
        <p:sp>
          <p:nvSpPr>
            <p:cNvPr id="453" name="Google Shape;453;p226"/>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26"/>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26"/>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26"/>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 name="Google Shape;457;p226"/>
          <p:cNvSpPr txBox="1"/>
          <p:nvPr>
            <p:ph type="title"/>
          </p:nvPr>
        </p:nvSpPr>
        <p:spPr>
          <a:xfrm>
            <a:off x="457200" y="1792225"/>
            <a:ext cx="6903600" cy="73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Arial"/>
              <a:buNone/>
              <a:defRPr b="1" sz="4000">
                <a:latin typeface="Arial"/>
                <a:ea typeface="Arial"/>
                <a:cs typeface="Arial"/>
                <a:sym typeface="Arial"/>
              </a:defRPr>
            </a:lvl1pPr>
            <a:lvl2pPr lvl="1" algn="l">
              <a:lnSpc>
                <a:spcPct val="100000"/>
              </a:lnSpc>
              <a:spcBef>
                <a:spcPts val="0"/>
              </a:spcBef>
              <a:spcAft>
                <a:spcPts val="0"/>
              </a:spcAft>
              <a:buSzPts val="2800"/>
              <a:buFont typeface="Arial"/>
              <a:buNone/>
              <a:defRPr b="1">
                <a:latin typeface="Arial"/>
                <a:ea typeface="Arial"/>
                <a:cs typeface="Arial"/>
                <a:sym typeface="Arial"/>
              </a:defRPr>
            </a:lvl2pPr>
            <a:lvl3pPr lvl="2" algn="l">
              <a:lnSpc>
                <a:spcPct val="100000"/>
              </a:lnSpc>
              <a:spcBef>
                <a:spcPts val="0"/>
              </a:spcBef>
              <a:spcAft>
                <a:spcPts val="0"/>
              </a:spcAft>
              <a:buSzPts val="2800"/>
              <a:buFont typeface="Arial"/>
              <a:buNone/>
              <a:defRPr b="1">
                <a:latin typeface="Arial"/>
                <a:ea typeface="Arial"/>
                <a:cs typeface="Arial"/>
                <a:sym typeface="Arial"/>
              </a:defRPr>
            </a:lvl3pPr>
            <a:lvl4pPr lvl="3" algn="l">
              <a:lnSpc>
                <a:spcPct val="100000"/>
              </a:lnSpc>
              <a:spcBef>
                <a:spcPts val="0"/>
              </a:spcBef>
              <a:spcAft>
                <a:spcPts val="0"/>
              </a:spcAft>
              <a:buSzPts val="2800"/>
              <a:buFont typeface="Arial"/>
              <a:buNone/>
              <a:defRPr b="1">
                <a:latin typeface="Arial"/>
                <a:ea typeface="Arial"/>
                <a:cs typeface="Arial"/>
                <a:sym typeface="Arial"/>
              </a:defRPr>
            </a:lvl4pPr>
            <a:lvl5pPr lvl="4" algn="l">
              <a:lnSpc>
                <a:spcPct val="100000"/>
              </a:lnSpc>
              <a:spcBef>
                <a:spcPts val="0"/>
              </a:spcBef>
              <a:spcAft>
                <a:spcPts val="0"/>
              </a:spcAft>
              <a:buSzPts val="2800"/>
              <a:buFont typeface="Arial"/>
              <a:buNone/>
              <a:defRPr b="1">
                <a:latin typeface="Arial"/>
                <a:ea typeface="Arial"/>
                <a:cs typeface="Arial"/>
                <a:sym typeface="Arial"/>
              </a:defRPr>
            </a:lvl5pPr>
            <a:lvl6pPr lvl="5" algn="l">
              <a:lnSpc>
                <a:spcPct val="100000"/>
              </a:lnSpc>
              <a:spcBef>
                <a:spcPts val="0"/>
              </a:spcBef>
              <a:spcAft>
                <a:spcPts val="0"/>
              </a:spcAft>
              <a:buSzPts val="2800"/>
              <a:buFont typeface="Arial"/>
              <a:buNone/>
              <a:defRPr b="1">
                <a:latin typeface="Arial"/>
                <a:ea typeface="Arial"/>
                <a:cs typeface="Arial"/>
                <a:sym typeface="Arial"/>
              </a:defRPr>
            </a:lvl6pPr>
            <a:lvl7pPr lvl="6" algn="l">
              <a:lnSpc>
                <a:spcPct val="100000"/>
              </a:lnSpc>
              <a:spcBef>
                <a:spcPts val="0"/>
              </a:spcBef>
              <a:spcAft>
                <a:spcPts val="0"/>
              </a:spcAft>
              <a:buSzPts val="2800"/>
              <a:buFont typeface="Arial"/>
              <a:buNone/>
              <a:defRPr b="1">
                <a:latin typeface="Arial"/>
                <a:ea typeface="Arial"/>
                <a:cs typeface="Arial"/>
                <a:sym typeface="Arial"/>
              </a:defRPr>
            </a:lvl7pPr>
            <a:lvl8pPr lvl="7" algn="l">
              <a:lnSpc>
                <a:spcPct val="100000"/>
              </a:lnSpc>
              <a:spcBef>
                <a:spcPts val="0"/>
              </a:spcBef>
              <a:spcAft>
                <a:spcPts val="0"/>
              </a:spcAft>
              <a:buSzPts val="2800"/>
              <a:buFont typeface="Arial"/>
              <a:buNone/>
              <a:defRPr b="1">
                <a:latin typeface="Arial"/>
                <a:ea typeface="Arial"/>
                <a:cs typeface="Arial"/>
                <a:sym typeface="Arial"/>
              </a:defRPr>
            </a:lvl8pPr>
            <a:lvl9pPr lvl="8" algn="l">
              <a:lnSpc>
                <a:spcPct val="100000"/>
              </a:lnSpc>
              <a:spcBef>
                <a:spcPts val="0"/>
              </a:spcBef>
              <a:spcAft>
                <a:spcPts val="0"/>
              </a:spcAft>
              <a:buSzPts val="2800"/>
              <a:buFont typeface="Arial"/>
              <a:buNone/>
              <a:defRPr b="1">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0">
    <p:spTree>
      <p:nvGrpSpPr>
        <p:cNvPr id="458" name="Shape 458"/>
        <p:cNvGrpSpPr/>
        <p:nvPr/>
      </p:nvGrpSpPr>
      <p:grpSpPr>
        <a:xfrm>
          <a:off x="0" y="0"/>
          <a:ext cx="0" cy="0"/>
          <a:chOff x="0" y="0"/>
          <a:chExt cx="0" cy="0"/>
        </a:xfrm>
      </p:grpSpPr>
      <p:grpSp>
        <p:nvGrpSpPr>
          <p:cNvPr id="459" name="Google Shape;459;p227"/>
          <p:cNvGrpSpPr/>
          <p:nvPr/>
        </p:nvGrpSpPr>
        <p:grpSpPr>
          <a:xfrm>
            <a:off x="522212" y="1321429"/>
            <a:ext cx="479498" cy="385684"/>
            <a:chOff x="6294751" y="783425"/>
            <a:chExt cx="5020925" cy="4038575"/>
          </a:xfrm>
        </p:grpSpPr>
        <p:sp>
          <p:nvSpPr>
            <p:cNvPr id="460" name="Google Shape;460;p22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2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2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2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4" name="Google Shape;464;p227"/>
          <p:cNvGrpSpPr/>
          <p:nvPr/>
        </p:nvGrpSpPr>
        <p:grpSpPr>
          <a:xfrm>
            <a:off x="761948" y="4603434"/>
            <a:ext cx="1190118" cy="210542"/>
            <a:chOff x="990623" y="4603434"/>
            <a:chExt cx="1190118" cy="210542"/>
          </a:xfrm>
        </p:grpSpPr>
        <p:sp>
          <p:nvSpPr>
            <p:cNvPr id="465" name="Google Shape;465;p22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2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2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2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2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2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1" name="Google Shape;471;p227"/>
          <p:cNvSpPr txBox="1"/>
          <p:nvPr>
            <p:ph idx="1" type="body"/>
          </p:nvPr>
        </p:nvSpPr>
        <p:spPr>
          <a:xfrm>
            <a:off x="5207050" y="1514350"/>
            <a:ext cx="1904700" cy="10575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72" name="Google Shape;472;p227"/>
          <p:cNvSpPr txBox="1"/>
          <p:nvPr>
            <p:ph type="title"/>
          </p:nvPr>
        </p:nvSpPr>
        <p:spPr>
          <a:xfrm>
            <a:off x="761950" y="2219400"/>
            <a:ext cx="4445100" cy="2114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sz="3600"/>
            </a:lvl2pPr>
            <a:lvl3pPr lvl="2" algn="l">
              <a:lnSpc>
                <a:spcPct val="100000"/>
              </a:lnSpc>
              <a:spcBef>
                <a:spcPts val="0"/>
              </a:spcBef>
              <a:spcAft>
                <a:spcPts val="0"/>
              </a:spcAft>
              <a:buSzPts val="2800"/>
              <a:buNone/>
              <a:defRPr sz="3600"/>
            </a:lvl3pPr>
            <a:lvl4pPr lvl="3" algn="l">
              <a:lnSpc>
                <a:spcPct val="100000"/>
              </a:lnSpc>
              <a:spcBef>
                <a:spcPts val="0"/>
              </a:spcBef>
              <a:spcAft>
                <a:spcPts val="0"/>
              </a:spcAft>
              <a:buSzPts val="2800"/>
              <a:buNone/>
              <a:defRPr sz="3600"/>
            </a:lvl4pPr>
            <a:lvl5pPr lvl="4" algn="l">
              <a:lnSpc>
                <a:spcPct val="100000"/>
              </a:lnSpc>
              <a:spcBef>
                <a:spcPts val="0"/>
              </a:spcBef>
              <a:spcAft>
                <a:spcPts val="0"/>
              </a:spcAft>
              <a:buSzPts val="2800"/>
              <a:buNone/>
              <a:defRPr sz="3600"/>
            </a:lvl5pPr>
            <a:lvl6pPr lvl="5" algn="l">
              <a:lnSpc>
                <a:spcPct val="100000"/>
              </a:lnSpc>
              <a:spcBef>
                <a:spcPts val="0"/>
              </a:spcBef>
              <a:spcAft>
                <a:spcPts val="0"/>
              </a:spcAft>
              <a:buSzPts val="2800"/>
              <a:buNone/>
              <a:defRPr sz="3600"/>
            </a:lvl6pPr>
            <a:lvl7pPr lvl="6" algn="l">
              <a:lnSpc>
                <a:spcPct val="100000"/>
              </a:lnSpc>
              <a:spcBef>
                <a:spcPts val="0"/>
              </a:spcBef>
              <a:spcAft>
                <a:spcPts val="0"/>
              </a:spcAft>
              <a:buSzPts val="2800"/>
              <a:buNone/>
              <a:defRPr sz="3600"/>
            </a:lvl7pPr>
            <a:lvl8pPr lvl="7" algn="l">
              <a:lnSpc>
                <a:spcPct val="100000"/>
              </a:lnSpc>
              <a:spcBef>
                <a:spcPts val="0"/>
              </a:spcBef>
              <a:spcAft>
                <a:spcPts val="0"/>
              </a:spcAft>
              <a:buSzPts val="2800"/>
              <a:buNone/>
              <a:defRPr sz="3600"/>
            </a:lvl8pPr>
            <a:lvl9pPr lvl="8" algn="l">
              <a:lnSpc>
                <a:spcPct val="100000"/>
              </a:lnSpc>
              <a:spcBef>
                <a:spcPts val="0"/>
              </a:spcBef>
              <a:spcAft>
                <a:spcPts val="0"/>
              </a:spcAft>
              <a:buSzPts val="2800"/>
              <a:buNone/>
              <a:defRPr sz="36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473" name="Shape 473"/>
        <p:cNvGrpSpPr/>
        <p:nvPr/>
      </p:nvGrpSpPr>
      <p:grpSpPr>
        <a:xfrm>
          <a:off x="0" y="0"/>
          <a:ext cx="0" cy="0"/>
          <a:chOff x="0" y="0"/>
          <a:chExt cx="0" cy="0"/>
        </a:xfrm>
      </p:grpSpPr>
      <p:pic>
        <p:nvPicPr>
          <p:cNvPr id="474" name="Google Shape;474;p228"/>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75" name="Google Shape;475;p228"/>
          <p:cNvSpPr txBox="1"/>
          <p:nvPr>
            <p:ph type="title"/>
          </p:nvPr>
        </p:nvSpPr>
        <p:spPr>
          <a:xfrm>
            <a:off x="457200" y="457200"/>
            <a:ext cx="5459100" cy="996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476" name="Google Shape;476;p228"/>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rmAutofit/>
          </a:bodyPr>
          <a:lstStyle>
            <a:lvl1pPr indent="-342900" lvl="0" marL="457200" algn="l">
              <a:lnSpc>
                <a:spcPct val="150000"/>
              </a:lnSpc>
              <a:spcBef>
                <a:spcPts val="0"/>
              </a:spcBef>
              <a:spcAft>
                <a:spcPts val="0"/>
              </a:spcAft>
              <a:buSzPts val="1800"/>
              <a:buChar char="●"/>
              <a:defRPr/>
            </a:lvl1pPr>
            <a:lvl2pPr indent="-317500" lvl="1" marL="914400" algn="l">
              <a:lnSpc>
                <a:spcPct val="15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50000"/>
              </a:lnSpc>
              <a:spcBef>
                <a:spcPts val="0"/>
              </a:spcBef>
              <a:spcAft>
                <a:spcPts val="0"/>
              </a:spcAft>
              <a:buSzPts val="1400"/>
              <a:buChar char="●"/>
              <a:defRPr/>
            </a:lvl4pPr>
            <a:lvl5pPr indent="-317500" lvl="4" marL="2286000" algn="l">
              <a:lnSpc>
                <a:spcPct val="150000"/>
              </a:lnSpc>
              <a:spcBef>
                <a:spcPts val="0"/>
              </a:spcBef>
              <a:spcAft>
                <a:spcPts val="0"/>
              </a:spcAft>
              <a:buSzPts val="1400"/>
              <a:buChar char="○"/>
              <a:defRPr/>
            </a:lvl5pPr>
            <a:lvl6pPr indent="-317500" lvl="5" marL="2743200" algn="l">
              <a:lnSpc>
                <a:spcPct val="150000"/>
              </a:lnSpc>
              <a:spcBef>
                <a:spcPts val="0"/>
              </a:spcBef>
              <a:spcAft>
                <a:spcPts val="0"/>
              </a:spcAft>
              <a:buSzPts val="1400"/>
              <a:buChar char="■"/>
              <a:defRPr/>
            </a:lvl6pPr>
            <a:lvl7pPr indent="-317500" lvl="6" marL="3200400" algn="l">
              <a:lnSpc>
                <a:spcPct val="150000"/>
              </a:lnSpc>
              <a:spcBef>
                <a:spcPts val="0"/>
              </a:spcBef>
              <a:spcAft>
                <a:spcPts val="0"/>
              </a:spcAft>
              <a:buSzPts val="1400"/>
              <a:buChar char="●"/>
              <a:defRPr/>
            </a:lvl7pPr>
            <a:lvl8pPr indent="-317500" lvl="7" marL="3657600" algn="l">
              <a:lnSpc>
                <a:spcPct val="150000"/>
              </a:lnSpc>
              <a:spcBef>
                <a:spcPts val="0"/>
              </a:spcBef>
              <a:spcAft>
                <a:spcPts val="0"/>
              </a:spcAft>
              <a:buSzPts val="1400"/>
              <a:buChar char="○"/>
              <a:defRPr/>
            </a:lvl8pPr>
            <a:lvl9pPr indent="-317500" lvl="8" marL="4114800" algn="l">
              <a:lnSpc>
                <a:spcPct val="150000"/>
              </a:lnSpc>
              <a:spcBef>
                <a:spcPts val="0"/>
              </a:spcBef>
              <a:spcAft>
                <a:spcPts val="0"/>
              </a:spcAft>
              <a:buSzPts val="14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477" name="Shape 477"/>
        <p:cNvGrpSpPr/>
        <p:nvPr/>
      </p:nvGrpSpPr>
      <p:grpSpPr>
        <a:xfrm>
          <a:off x="0" y="0"/>
          <a:ext cx="0" cy="0"/>
          <a:chOff x="0" y="0"/>
          <a:chExt cx="0" cy="0"/>
        </a:xfrm>
      </p:grpSpPr>
      <p:sp>
        <p:nvSpPr>
          <p:cNvPr id="478" name="Google Shape;478;p229"/>
          <p:cNvSpPr txBox="1"/>
          <p:nvPr>
            <p:ph type="title"/>
          </p:nvPr>
        </p:nvSpPr>
        <p:spPr>
          <a:xfrm>
            <a:off x="2606040" y="1042416"/>
            <a:ext cx="4084500" cy="3939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202124"/>
              </a:buClr>
              <a:buSzPts val="2800"/>
              <a:buNone/>
              <a:defRPr b="1" sz="1900">
                <a:solidFill>
                  <a:srgbClr val="FFFFFF"/>
                </a:solidFill>
                <a:latin typeface="Arial"/>
                <a:ea typeface="Arial"/>
                <a:cs typeface="Arial"/>
                <a:sym typeface="Arial"/>
              </a:defRPr>
            </a:lvl1pPr>
            <a:lvl2pPr lvl="1" algn="l">
              <a:lnSpc>
                <a:spcPct val="115000"/>
              </a:lnSpc>
              <a:spcBef>
                <a:spcPts val="0"/>
              </a:spcBef>
              <a:spcAft>
                <a:spcPts val="0"/>
              </a:spcAft>
              <a:buSzPts val="2800"/>
              <a:buNone/>
              <a:defRPr>
                <a:latin typeface="Arial"/>
                <a:ea typeface="Arial"/>
                <a:cs typeface="Arial"/>
                <a:sym typeface="Arial"/>
              </a:defRPr>
            </a:lvl2pPr>
            <a:lvl3pPr lvl="2" algn="l">
              <a:lnSpc>
                <a:spcPct val="115000"/>
              </a:lnSpc>
              <a:spcBef>
                <a:spcPts val="0"/>
              </a:spcBef>
              <a:spcAft>
                <a:spcPts val="0"/>
              </a:spcAft>
              <a:buSzPts val="2800"/>
              <a:buNone/>
              <a:defRPr>
                <a:latin typeface="Arial"/>
                <a:ea typeface="Arial"/>
                <a:cs typeface="Arial"/>
                <a:sym typeface="Arial"/>
              </a:defRPr>
            </a:lvl3pPr>
            <a:lvl4pPr lvl="3" algn="l">
              <a:lnSpc>
                <a:spcPct val="115000"/>
              </a:lnSpc>
              <a:spcBef>
                <a:spcPts val="0"/>
              </a:spcBef>
              <a:spcAft>
                <a:spcPts val="0"/>
              </a:spcAft>
              <a:buSzPts val="2800"/>
              <a:buNone/>
              <a:defRPr>
                <a:latin typeface="Arial"/>
                <a:ea typeface="Arial"/>
                <a:cs typeface="Arial"/>
                <a:sym typeface="Arial"/>
              </a:defRPr>
            </a:lvl4pPr>
            <a:lvl5pPr lvl="4" algn="l">
              <a:lnSpc>
                <a:spcPct val="115000"/>
              </a:lnSpc>
              <a:spcBef>
                <a:spcPts val="0"/>
              </a:spcBef>
              <a:spcAft>
                <a:spcPts val="0"/>
              </a:spcAft>
              <a:buSzPts val="2800"/>
              <a:buNone/>
              <a:defRPr>
                <a:latin typeface="Arial"/>
                <a:ea typeface="Arial"/>
                <a:cs typeface="Arial"/>
                <a:sym typeface="Arial"/>
              </a:defRPr>
            </a:lvl5pPr>
            <a:lvl6pPr lvl="5" algn="l">
              <a:lnSpc>
                <a:spcPct val="115000"/>
              </a:lnSpc>
              <a:spcBef>
                <a:spcPts val="0"/>
              </a:spcBef>
              <a:spcAft>
                <a:spcPts val="0"/>
              </a:spcAft>
              <a:buSzPts val="2800"/>
              <a:buNone/>
              <a:defRPr>
                <a:latin typeface="Arial"/>
                <a:ea typeface="Arial"/>
                <a:cs typeface="Arial"/>
                <a:sym typeface="Arial"/>
              </a:defRPr>
            </a:lvl6pPr>
            <a:lvl7pPr lvl="6" algn="l">
              <a:lnSpc>
                <a:spcPct val="115000"/>
              </a:lnSpc>
              <a:spcBef>
                <a:spcPts val="0"/>
              </a:spcBef>
              <a:spcAft>
                <a:spcPts val="0"/>
              </a:spcAft>
              <a:buSzPts val="2800"/>
              <a:buNone/>
              <a:defRPr>
                <a:latin typeface="Arial"/>
                <a:ea typeface="Arial"/>
                <a:cs typeface="Arial"/>
                <a:sym typeface="Arial"/>
              </a:defRPr>
            </a:lvl7pPr>
            <a:lvl8pPr lvl="7" algn="l">
              <a:lnSpc>
                <a:spcPct val="115000"/>
              </a:lnSpc>
              <a:spcBef>
                <a:spcPts val="0"/>
              </a:spcBef>
              <a:spcAft>
                <a:spcPts val="0"/>
              </a:spcAft>
              <a:buSzPts val="2800"/>
              <a:buNone/>
              <a:defRPr>
                <a:latin typeface="Arial"/>
                <a:ea typeface="Arial"/>
                <a:cs typeface="Arial"/>
                <a:sym typeface="Arial"/>
              </a:defRPr>
            </a:lvl8pPr>
            <a:lvl9pPr lvl="8" algn="l">
              <a:lnSpc>
                <a:spcPct val="115000"/>
              </a:lnSpc>
              <a:spcBef>
                <a:spcPts val="0"/>
              </a:spcBef>
              <a:spcAft>
                <a:spcPts val="0"/>
              </a:spcAft>
              <a:buSzPts val="2800"/>
              <a:buNone/>
              <a:defRPr>
                <a:latin typeface="Arial"/>
                <a:ea typeface="Arial"/>
                <a:cs typeface="Arial"/>
                <a:sym typeface="Arial"/>
              </a:defRPr>
            </a:lvl9pPr>
          </a:lstStyle>
          <a:p/>
        </p:txBody>
      </p:sp>
      <p:sp>
        <p:nvSpPr>
          <p:cNvPr id="479" name="Google Shape;479;p229"/>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
        <p:nvSpPr>
          <p:cNvPr id="480" name="Google Shape;480;p229"/>
          <p:cNvSpPr txBox="1"/>
          <p:nvPr>
            <p:ph idx="1" type="subTitle"/>
          </p:nvPr>
        </p:nvSpPr>
        <p:spPr>
          <a:xfrm>
            <a:off x="2606040" y="1499616"/>
            <a:ext cx="4007100" cy="250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solidFill>
                  <a:srgbClr val="FFFFFF"/>
                </a:solidFill>
              </a:defRPr>
            </a:lvl1pPr>
            <a:lvl2pPr lvl="1" algn="l">
              <a:lnSpc>
                <a:spcPct val="100000"/>
              </a:lnSpc>
              <a:spcBef>
                <a:spcPts val="1800"/>
              </a:spcBef>
              <a:spcAft>
                <a:spcPts val="0"/>
              </a:spcAft>
              <a:buSzPts val="1600"/>
              <a:buNone/>
              <a:defRPr sz="1600"/>
            </a:lvl2pPr>
            <a:lvl3pPr lvl="2" algn="l">
              <a:lnSpc>
                <a:spcPct val="100000"/>
              </a:lnSpc>
              <a:spcBef>
                <a:spcPts val="1800"/>
              </a:spcBef>
              <a:spcAft>
                <a:spcPts val="0"/>
              </a:spcAft>
              <a:buSzPts val="1600"/>
              <a:buNone/>
              <a:defRPr sz="1600"/>
            </a:lvl3pPr>
            <a:lvl4pPr lvl="3" algn="l">
              <a:lnSpc>
                <a:spcPct val="100000"/>
              </a:lnSpc>
              <a:spcBef>
                <a:spcPts val="1800"/>
              </a:spcBef>
              <a:spcAft>
                <a:spcPts val="0"/>
              </a:spcAft>
              <a:buSzPts val="1600"/>
              <a:buNone/>
              <a:defRPr sz="1600"/>
            </a:lvl4pPr>
            <a:lvl5pPr lvl="4" algn="l">
              <a:lnSpc>
                <a:spcPct val="100000"/>
              </a:lnSpc>
              <a:spcBef>
                <a:spcPts val="1800"/>
              </a:spcBef>
              <a:spcAft>
                <a:spcPts val="0"/>
              </a:spcAft>
              <a:buSzPts val="1600"/>
              <a:buNone/>
              <a:defRPr sz="1600"/>
            </a:lvl5pPr>
            <a:lvl6pPr lvl="5" algn="l">
              <a:lnSpc>
                <a:spcPct val="100000"/>
              </a:lnSpc>
              <a:spcBef>
                <a:spcPts val="1800"/>
              </a:spcBef>
              <a:spcAft>
                <a:spcPts val="0"/>
              </a:spcAft>
              <a:buSzPts val="1600"/>
              <a:buNone/>
              <a:defRPr sz="1600"/>
            </a:lvl6pPr>
            <a:lvl7pPr lvl="6" algn="l">
              <a:lnSpc>
                <a:spcPct val="100000"/>
              </a:lnSpc>
              <a:spcBef>
                <a:spcPts val="1800"/>
              </a:spcBef>
              <a:spcAft>
                <a:spcPts val="0"/>
              </a:spcAft>
              <a:buSzPts val="1600"/>
              <a:buNone/>
              <a:defRPr sz="1600"/>
            </a:lvl7pPr>
            <a:lvl8pPr lvl="7" algn="l">
              <a:lnSpc>
                <a:spcPct val="100000"/>
              </a:lnSpc>
              <a:spcBef>
                <a:spcPts val="1800"/>
              </a:spcBef>
              <a:spcAft>
                <a:spcPts val="0"/>
              </a:spcAft>
              <a:buSzPts val="1600"/>
              <a:buNone/>
              <a:defRPr sz="1600"/>
            </a:lvl8pPr>
            <a:lvl9pPr lvl="8" algn="l">
              <a:lnSpc>
                <a:spcPct val="100000"/>
              </a:lnSpc>
              <a:spcBef>
                <a:spcPts val="1800"/>
              </a:spcBef>
              <a:spcAft>
                <a:spcPts val="1800"/>
              </a:spcAft>
              <a:buSzPts val="1600"/>
              <a:buNone/>
              <a:defRPr sz="1600"/>
            </a:lvl9pPr>
          </a:lstStyle>
          <a:p/>
        </p:txBody>
      </p:sp>
      <p:pic>
        <p:nvPicPr>
          <p:cNvPr id="481" name="Google Shape;481;p229"/>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482" name="Shape 482"/>
        <p:cNvGrpSpPr/>
        <p:nvPr/>
      </p:nvGrpSpPr>
      <p:grpSpPr>
        <a:xfrm>
          <a:off x="0" y="0"/>
          <a:ext cx="0" cy="0"/>
          <a:chOff x="0" y="0"/>
          <a:chExt cx="0" cy="0"/>
        </a:xfrm>
      </p:grpSpPr>
      <p:pic>
        <p:nvPicPr>
          <p:cNvPr id="483" name="Google Shape;483;p230"/>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84" name="Google Shape;484;p230"/>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485" name="Shape 485"/>
        <p:cNvGrpSpPr/>
        <p:nvPr/>
      </p:nvGrpSpPr>
      <p:grpSpPr>
        <a:xfrm>
          <a:off x="0" y="0"/>
          <a:ext cx="0" cy="0"/>
          <a:chOff x="0" y="0"/>
          <a:chExt cx="0" cy="0"/>
        </a:xfrm>
      </p:grpSpPr>
      <p:pic>
        <p:nvPicPr>
          <p:cNvPr id="486" name="Google Shape;486;p231"/>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87" name="Google Shape;487;p231"/>
          <p:cNvSpPr txBox="1"/>
          <p:nvPr>
            <p:ph type="title"/>
          </p:nvPr>
        </p:nvSpPr>
        <p:spPr>
          <a:xfrm>
            <a:off x="457200" y="457200"/>
            <a:ext cx="5459100" cy="996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488" name="Google Shape;488;p231"/>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rmAutofit/>
          </a:bodyPr>
          <a:lstStyle>
            <a:lvl1pPr indent="-342900" lvl="0" marL="457200" algn="l">
              <a:lnSpc>
                <a:spcPct val="150000"/>
              </a:lnSpc>
              <a:spcBef>
                <a:spcPts val="0"/>
              </a:spcBef>
              <a:spcAft>
                <a:spcPts val="0"/>
              </a:spcAft>
              <a:buSzPts val="1800"/>
              <a:buChar char="●"/>
              <a:defRPr/>
            </a:lvl1pPr>
            <a:lvl2pPr indent="-317500" lvl="1" marL="914400" algn="l">
              <a:lnSpc>
                <a:spcPct val="15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50000"/>
              </a:lnSpc>
              <a:spcBef>
                <a:spcPts val="0"/>
              </a:spcBef>
              <a:spcAft>
                <a:spcPts val="0"/>
              </a:spcAft>
              <a:buSzPts val="1400"/>
              <a:buChar char="●"/>
              <a:defRPr/>
            </a:lvl4pPr>
            <a:lvl5pPr indent="-317500" lvl="4" marL="2286000" algn="l">
              <a:lnSpc>
                <a:spcPct val="150000"/>
              </a:lnSpc>
              <a:spcBef>
                <a:spcPts val="0"/>
              </a:spcBef>
              <a:spcAft>
                <a:spcPts val="0"/>
              </a:spcAft>
              <a:buSzPts val="1400"/>
              <a:buChar char="○"/>
              <a:defRPr/>
            </a:lvl5pPr>
            <a:lvl6pPr indent="-317500" lvl="5" marL="2743200" algn="l">
              <a:lnSpc>
                <a:spcPct val="150000"/>
              </a:lnSpc>
              <a:spcBef>
                <a:spcPts val="0"/>
              </a:spcBef>
              <a:spcAft>
                <a:spcPts val="0"/>
              </a:spcAft>
              <a:buSzPts val="1400"/>
              <a:buChar char="■"/>
              <a:defRPr/>
            </a:lvl6pPr>
            <a:lvl7pPr indent="-317500" lvl="6" marL="3200400" algn="l">
              <a:lnSpc>
                <a:spcPct val="150000"/>
              </a:lnSpc>
              <a:spcBef>
                <a:spcPts val="0"/>
              </a:spcBef>
              <a:spcAft>
                <a:spcPts val="0"/>
              </a:spcAft>
              <a:buSzPts val="1400"/>
              <a:buChar char="●"/>
              <a:defRPr/>
            </a:lvl7pPr>
            <a:lvl8pPr indent="-317500" lvl="7" marL="3657600" algn="l">
              <a:lnSpc>
                <a:spcPct val="150000"/>
              </a:lnSpc>
              <a:spcBef>
                <a:spcPts val="0"/>
              </a:spcBef>
              <a:spcAft>
                <a:spcPts val="0"/>
              </a:spcAft>
              <a:buSzPts val="1400"/>
              <a:buChar char="○"/>
              <a:defRPr/>
            </a:lvl8pPr>
            <a:lvl9pPr indent="-317500" lvl="8" marL="4114800" algn="l">
              <a:lnSpc>
                <a:spcPct val="150000"/>
              </a:lnSpc>
              <a:spcBef>
                <a:spcPts val="0"/>
              </a:spcBef>
              <a:spcAft>
                <a:spcPts val="0"/>
              </a:spcAft>
              <a:buSzPts val="14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489" name="Shape 489"/>
        <p:cNvGrpSpPr/>
        <p:nvPr/>
      </p:nvGrpSpPr>
      <p:grpSpPr>
        <a:xfrm>
          <a:off x="0" y="0"/>
          <a:ext cx="0" cy="0"/>
          <a:chOff x="0" y="0"/>
          <a:chExt cx="0" cy="0"/>
        </a:xfrm>
      </p:grpSpPr>
      <p:pic>
        <p:nvPicPr>
          <p:cNvPr id="490" name="Google Shape;490;p232"/>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91" name="Google Shape;491;p232"/>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492" name="Google Shape;492;p232"/>
          <p:cNvSpPr txBox="1"/>
          <p:nvPr>
            <p:ph idx="1" type="body"/>
          </p:nvPr>
        </p:nvSpPr>
        <p:spPr>
          <a:xfrm>
            <a:off x="457200" y="1746504"/>
            <a:ext cx="3291900" cy="8595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0"/>
              </a:spcBef>
              <a:spcAft>
                <a:spcPts val="0"/>
              </a:spcAft>
              <a:buSzPts val="1800"/>
              <a:buChar char="●"/>
              <a:defRPr/>
            </a:lvl1pPr>
            <a:lvl2pPr indent="-317500" lvl="1" marL="914400" algn="l">
              <a:lnSpc>
                <a:spcPct val="15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50000"/>
              </a:lnSpc>
              <a:spcBef>
                <a:spcPts val="0"/>
              </a:spcBef>
              <a:spcAft>
                <a:spcPts val="0"/>
              </a:spcAft>
              <a:buSzPts val="1400"/>
              <a:buChar char="●"/>
              <a:defRPr/>
            </a:lvl4pPr>
            <a:lvl5pPr indent="-317500" lvl="4" marL="2286000" algn="l">
              <a:lnSpc>
                <a:spcPct val="150000"/>
              </a:lnSpc>
              <a:spcBef>
                <a:spcPts val="0"/>
              </a:spcBef>
              <a:spcAft>
                <a:spcPts val="0"/>
              </a:spcAft>
              <a:buSzPts val="1400"/>
              <a:buChar char="○"/>
              <a:defRPr/>
            </a:lvl5pPr>
            <a:lvl6pPr indent="-317500" lvl="5" marL="2743200" algn="l">
              <a:lnSpc>
                <a:spcPct val="150000"/>
              </a:lnSpc>
              <a:spcBef>
                <a:spcPts val="0"/>
              </a:spcBef>
              <a:spcAft>
                <a:spcPts val="0"/>
              </a:spcAft>
              <a:buSzPts val="1400"/>
              <a:buChar char="■"/>
              <a:defRPr/>
            </a:lvl6pPr>
            <a:lvl7pPr indent="-317500" lvl="6" marL="3200400" algn="l">
              <a:lnSpc>
                <a:spcPct val="150000"/>
              </a:lnSpc>
              <a:spcBef>
                <a:spcPts val="0"/>
              </a:spcBef>
              <a:spcAft>
                <a:spcPts val="0"/>
              </a:spcAft>
              <a:buSzPts val="1400"/>
              <a:buChar char="●"/>
              <a:defRPr/>
            </a:lvl7pPr>
            <a:lvl8pPr indent="-317500" lvl="7" marL="3657600" algn="l">
              <a:lnSpc>
                <a:spcPct val="150000"/>
              </a:lnSpc>
              <a:spcBef>
                <a:spcPts val="0"/>
              </a:spcBef>
              <a:spcAft>
                <a:spcPts val="0"/>
              </a:spcAft>
              <a:buSzPts val="1400"/>
              <a:buChar char="○"/>
              <a:defRPr/>
            </a:lvl8pPr>
            <a:lvl9pPr indent="-317500" lvl="8" marL="4114800" algn="l">
              <a:lnSpc>
                <a:spcPct val="150000"/>
              </a:lnSpc>
              <a:spcBef>
                <a:spcPts val="0"/>
              </a:spcBef>
              <a:spcAft>
                <a:spcPts val="0"/>
              </a:spcAft>
              <a:buSzPts val="1400"/>
              <a:buChar char="■"/>
              <a:defRPr/>
            </a:lvl9pPr>
          </a:lstStyle>
          <a:p/>
        </p:txBody>
      </p:sp>
      <p:sp>
        <p:nvSpPr>
          <p:cNvPr id="493" name="Google Shape;493;p232"/>
          <p:cNvSpPr txBox="1"/>
          <p:nvPr>
            <p:ph idx="2" type="subTitle"/>
          </p:nvPr>
        </p:nvSpPr>
        <p:spPr>
          <a:xfrm>
            <a:off x="457200" y="1412875"/>
            <a:ext cx="3291900" cy="245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494" name="Shape 494"/>
        <p:cNvGrpSpPr/>
        <p:nvPr/>
      </p:nvGrpSpPr>
      <p:grpSpPr>
        <a:xfrm>
          <a:off x="0" y="0"/>
          <a:ext cx="0" cy="0"/>
          <a:chOff x="0" y="0"/>
          <a:chExt cx="0" cy="0"/>
        </a:xfrm>
      </p:grpSpPr>
      <p:pic>
        <p:nvPicPr>
          <p:cNvPr id="495" name="Google Shape;495;p233"/>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96" name="Google Shape;496;p233"/>
          <p:cNvSpPr txBox="1"/>
          <p:nvPr>
            <p:ph type="title"/>
          </p:nvPr>
        </p:nvSpPr>
        <p:spPr>
          <a:xfrm>
            <a:off x="457200" y="724600"/>
            <a:ext cx="2685300" cy="872700"/>
          </a:xfrm>
          <a:prstGeom prst="rect">
            <a:avLst/>
          </a:prstGeom>
          <a:noFill/>
          <a:ln>
            <a:noFill/>
          </a:ln>
        </p:spPr>
        <p:txBody>
          <a:bodyPr anchorCtr="0" anchor="b"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497" name="Google Shape;497;p233"/>
          <p:cNvSpPr txBox="1"/>
          <p:nvPr>
            <p:ph idx="1" type="body"/>
          </p:nvPr>
        </p:nvSpPr>
        <p:spPr>
          <a:xfrm>
            <a:off x="457200" y="2487168"/>
            <a:ext cx="2688300" cy="2203800"/>
          </a:xfrm>
          <a:prstGeom prst="rect">
            <a:avLst/>
          </a:prstGeom>
          <a:noFill/>
          <a:ln>
            <a:noFill/>
          </a:ln>
        </p:spPr>
        <p:txBody>
          <a:bodyPr anchorCtr="0" anchor="t" bIns="0" lIns="0" spcFirstLastPara="1" rIns="91425" wrap="square" tIns="0">
            <a:normAutofit/>
          </a:bodyPr>
          <a:lstStyle>
            <a:lvl1pPr indent="-342900" lvl="0" marL="457200" algn="l">
              <a:lnSpc>
                <a:spcPct val="130000"/>
              </a:lnSpc>
              <a:spcBef>
                <a:spcPts val="0"/>
              </a:spcBef>
              <a:spcAft>
                <a:spcPts val="0"/>
              </a:spcAft>
              <a:buSzPts val="1800"/>
              <a:buChar char="●"/>
              <a:defRPr/>
            </a:lvl1pPr>
            <a:lvl2pPr indent="-317500" lvl="1" marL="914400" algn="l">
              <a:lnSpc>
                <a:spcPct val="130000"/>
              </a:lnSpc>
              <a:spcBef>
                <a:spcPts val="0"/>
              </a:spcBef>
              <a:spcAft>
                <a:spcPts val="0"/>
              </a:spcAft>
              <a:buSzPts val="1400"/>
              <a:buChar char="○"/>
              <a:defRPr/>
            </a:lvl2pPr>
            <a:lvl3pPr indent="-317500" lvl="2" marL="1371600" algn="l">
              <a:lnSpc>
                <a:spcPct val="130000"/>
              </a:lnSpc>
              <a:spcBef>
                <a:spcPts val="0"/>
              </a:spcBef>
              <a:spcAft>
                <a:spcPts val="0"/>
              </a:spcAft>
              <a:buSzPts val="1400"/>
              <a:buChar char="■"/>
              <a:defRPr/>
            </a:lvl3pPr>
            <a:lvl4pPr indent="-317500" lvl="3" marL="1828800" algn="l">
              <a:lnSpc>
                <a:spcPct val="130000"/>
              </a:lnSpc>
              <a:spcBef>
                <a:spcPts val="0"/>
              </a:spcBef>
              <a:spcAft>
                <a:spcPts val="0"/>
              </a:spcAft>
              <a:buSzPts val="1400"/>
              <a:buChar char="●"/>
              <a:defRPr/>
            </a:lvl4pPr>
            <a:lvl5pPr indent="-317500" lvl="4" marL="2286000" algn="l">
              <a:lnSpc>
                <a:spcPct val="130000"/>
              </a:lnSpc>
              <a:spcBef>
                <a:spcPts val="0"/>
              </a:spcBef>
              <a:spcAft>
                <a:spcPts val="0"/>
              </a:spcAft>
              <a:buSzPts val="1400"/>
              <a:buChar char="○"/>
              <a:defRPr/>
            </a:lvl5pPr>
            <a:lvl6pPr indent="-317500" lvl="5" marL="2743200" algn="l">
              <a:lnSpc>
                <a:spcPct val="130000"/>
              </a:lnSpc>
              <a:spcBef>
                <a:spcPts val="0"/>
              </a:spcBef>
              <a:spcAft>
                <a:spcPts val="0"/>
              </a:spcAft>
              <a:buSzPts val="1400"/>
              <a:buChar char="■"/>
              <a:defRPr/>
            </a:lvl6pPr>
            <a:lvl7pPr indent="-317500" lvl="6" marL="3200400" algn="l">
              <a:lnSpc>
                <a:spcPct val="130000"/>
              </a:lnSpc>
              <a:spcBef>
                <a:spcPts val="0"/>
              </a:spcBef>
              <a:spcAft>
                <a:spcPts val="0"/>
              </a:spcAft>
              <a:buSzPts val="1400"/>
              <a:buChar char="●"/>
              <a:defRPr/>
            </a:lvl7pPr>
            <a:lvl8pPr indent="-317500" lvl="7" marL="3657600" algn="l">
              <a:lnSpc>
                <a:spcPct val="130000"/>
              </a:lnSpc>
              <a:spcBef>
                <a:spcPts val="0"/>
              </a:spcBef>
              <a:spcAft>
                <a:spcPts val="0"/>
              </a:spcAft>
              <a:buSzPts val="1400"/>
              <a:buChar char="○"/>
              <a:defRPr/>
            </a:lvl8pPr>
            <a:lvl9pPr indent="-317500" lvl="8" marL="4114800" algn="l">
              <a:lnSpc>
                <a:spcPct val="13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35" name="Shape 35"/>
        <p:cNvGrpSpPr/>
        <p:nvPr/>
      </p:nvGrpSpPr>
      <p:grpSpPr>
        <a:xfrm>
          <a:off x="0" y="0"/>
          <a:ext cx="0" cy="0"/>
          <a:chOff x="0" y="0"/>
          <a:chExt cx="0" cy="0"/>
        </a:xfrm>
      </p:grpSpPr>
      <p:sp>
        <p:nvSpPr>
          <p:cNvPr id="36" name="Google Shape;36;p65"/>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37" name="Google Shape;37;p65"/>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1pPr>
            <a:lvl2pPr indent="-292100" lvl="1" marL="914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2pPr>
            <a:lvl3pPr indent="-292100" lvl="2" marL="1371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3pPr>
            <a:lvl4pPr indent="-292100" lvl="3" marL="1828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4pPr>
            <a:lvl5pPr indent="-292100" lvl="4" marL="22860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5pPr>
            <a:lvl6pPr indent="-292100" lvl="5" marL="2743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6pPr>
            <a:lvl7pPr indent="-292100" lvl="6" marL="3200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7pPr>
            <a:lvl8pPr indent="-292100" lvl="7" marL="3657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8pPr>
            <a:lvl9pPr indent="-292100" lvl="8" marL="4114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9pPr>
          </a:lstStyle>
          <a:p/>
        </p:txBody>
      </p:sp>
      <p:sp>
        <p:nvSpPr>
          <p:cNvPr id="38" name="Google Shape;38;p65"/>
          <p:cNvSpPr txBox="1"/>
          <p:nvPr>
            <p:ph idx="2" type="body"/>
          </p:nvPr>
        </p:nvSpPr>
        <p:spPr>
          <a:xfrm>
            <a:off x="461012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1pPr>
            <a:lvl2pPr indent="-292100" lvl="1" marL="914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2pPr>
            <a:lvl3pPr indent="-292100" lvl="2" marL="1371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3pPr>
            <a:lvl4pPr indent="-292100" lvl="3" marL="1828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4pPr>
            <a:lvl5pPr indent="-292100" lvl="4" marL="22860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5pPr>
            <a:lvl6pPr indent="-292100" lvl="5" marL="2743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6pPr>
            <a:lvl7pPr indent="-292100" lvl="6" marL="3200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7pPr>
            <a:lvl8pPr indent="-292100" lvl="7" marL="3657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8pPr>
            <a:lvl9pPr indent="-292100" lvl="8" marL="4114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9pPr>
          </a:lstStyle>
          <a:p/>
        </p:txBody>
      </p:sp>
      <p:pic>
        <p:nvPicPr>
          <p:cNvPr id="39" name="Google Shape;39;p6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40" name="Google Shape;40;p6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501" name="Shape 501"/>
        <p:cNvGrpSpPr/>
        <p:nvPr/>
      </p:nvGrpSpPr>
      <p:grpSpPr>
        <a:xfrm>
          <a:off x="0" y="0"/>
          <a:ext cx="0" cy="0"/>
          <a:chOff x="0" y="0"/>
          <a:chExt cx="0" cy="0"/>
        </a:xfrm>
      </p:grpSpPr>
      <p:sp>
        <p:nvSpPr>
          <p:cNvPr id="502" name="Google Shape;502;p5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503" name="Google Shape;503;p5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04" name="Google Shape;504;p53"/>
          <p:cNvGrpSpPr/>
          <p:nvPr/>
        </p:nvGrpSpPr>
        <p:grpSpPr>
          <a:xfrm>
            <a:off x="8469122" y="4803781"/>
            <a:ext cx="420491" cy="137010"/>
            <a:chOff x="0" y="0"/>
            <a:chExt cx="2077525" cy="676925"/>
          </a:xfrm>
        </p:grpSpPr>
        <p:sp>
          <p:nvSpPr>
            <p:cNvPr id="505" name="Google Shape;505;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7" name="Google Shape;507;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8" name="Google Shape;508;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9" name="Google Shape;509;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0" name="Google Shape;510;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1" name="Google Shape;511;p5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512" name="Shape 512"/>
        <p:cNvGrpSpPr/>
        <p:nvPr/>
      </p:nvGrpSpPr>
      <p:grpSpPr>
        <a:xfrm>
          <a:off x="0" y="0"/>
          <a:ext cx="0" cy="0"/>
          <a:chOff x="0" y="0"/>
          <a:chExt cx="0" cy="0"/>
        </a:xfrm>
      </p:grpSpPr>
      <p:sp>
        <p:nvSpPr>
          <p:cNvPr id="513" name="Google Shape;513;p54"/>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4"/>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15" name="Google Shape;515;p54"/>
          <p:cNvGrpSpPr/>
          <p:nvPr/>
        </p:nvGrpSpPr>
        <p:grpSpPr>
          <a:xfrm>
            <a:off x="8469122" y="4803781"/>
            <a:ext cx="420491" cy="137010"/>
            <a:chOff x="0" y="0"/>
            <a:chExt cx="2077525" cy="676925"/>
          </a:xfrm>
        </p:grpSpPr>
        <p:sp>
          <p:nvSpPr>
            <p:cNvPr id="516" name="Google Shape;516;p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7" name="Google Shape;517;p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22" name="Google Shape;522;p5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23" name="Google Shape;523;p5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524" name="Google Shape;524;p54"/>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525" name="Shape 525"/>
        <p:cNvGrpSpPr/>
        <p:nvPr/>
      </p:nvGrpSpPr>
      <p:grpSpPr>
        <a:xfrm>
          <a:off x="0" y="0"/>
          <a:ext cx="0" cy="0"/>
          <a:chOff x="0" y="0"/>
          <a:chExt cx="0" cy="0"/>
        </a:xfrm>
      </p:grpSpPr>
      <p:sp>
        <p:nvSpPr>
          <p:cNvPr id="526" name="Google Shape;526;p5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28" name="Google Shape;528;p55"/>
          <p:cNvGrpSpPr/>
          <p:nvPr/>
        </p:nvGrpSpPr>
        <p:grpSpPr>
          <a:xfrm>
            <a:off x="8469122" y="4803781"/>
            <a:ext cx="420491" cy="137010"/>
            <a:chOff x="0" y="0"/>
            <a:chExt cx="2077525" cy="676925"/>
          </a:xfrm>
        </p:grpSpPr>
        <p:sp>
          <p:nvSpPr>
            <p:cNvPr id="529" name="Google Shape;52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0" name="Google Shape;53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1" name="Google Shape;53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2" name="Google Shape;53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35" name="Google Shape;535;p5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36" name="Google Shape;536;p5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537" name="Google Shape;537;p5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538" name="Google Shape;538;p5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539" name="Google Shape;539;p5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900FF"/>
              </a:buClr>
              <a:buSzPts val="900"/>
              <a:buNone/>
              <a:defRPr sz="900">
                <a:solidFill>
                  <a:srgbClr val="9900FF"/>
                </a:solidFill>
              </a:defRPr>
            </a:lvl1pPr>
            <a:lvl2pPr lvl="1" algn="l">
              <a:lnSpc>
                <a:spcPct val="100000"/>
              </a:lnSpc>
              <a:spcBef>
                <a:spcPts val="0"/>
              </a:spcBef>
              <a:spcAft>
                <a:spcPts val="0"/>
              </a:spcAft>
              <a:buClr>
                <a:srgbClr val="9900FF"/>
              </a:buClr>
              <a:buSzPts val="900"/>
              <a:buNone/>
              <a:defRPr sz="900">
                <a:solidFill>
                  <a:srgbClr val="9900FF"/>
                </a:solidFill>
              </a:defRPr>
            </a:lvl2pPr>
            <a:lvl3pPr lvl="2" algn="l">
              <a:lnSpc>
                <a:spcPct val="100000"/>
              </a:lnSpc>
              <a:spcBef>
                <a:spcPts val="0"/>
              </a:spcBef>
              <a:spcAft>
                <a:spcPts val="0"/>
              </a:spcAft>
              <a:buClr>
                <a:srgbClr val="9900FF"/>
              </a:buClr>
              <a:buSzPts val="900"/>
              <a:buNone/>
              <a:defRPr sz="900">
                <a:solidFill>
                  <a:srgbClr val="9900FF"/>
                </a:solidFill>
              </a:defRPr>
            </a:lvl3pPr>
            <a:lvl4pPr lvl="3" algn="l">
              <a:lnSpc>
                <a:spcPct val="100000"/>
              </a:lnSpc>
              <a:spcBef>
                <a:spcPts val="0"/>
              </a:spcBef>
              <a:spcAft>
                <a:spcPts val="0"/>
              </a:spcAft>
              <a:buClr>
                <a:srgbClr val="9900FF"/>
              </a:buClr>
              <a:buSzPts val="900"/>
              <a:buNone/>
              <a:defRPr sz="900">
                <a:solidFill>
                  <a:srgbClr val="9900FF"/>
                </a:solidFill>
              </a:defRPr>
            </a:lvl4pPr>
            <a:lvl5pPr lvl="4" algn="l">
              <a:lnSpc>
                <a:spcPct val="100000"/>
              </a:lnSpc>
              <a:spcBef>
                <a:spcPts val="0"/>
              </a:spcBef>
              <a:spcAft>
                <a:spcPts val="0"/>
              </a:spcAft>
              <a:buClr>
                <a:srgbClr val="9900FF"/>
              </a:buClr>
              <a:buSzPts val="900"/>
              <a:buNone/>
              <a:defRPr sz="900">
                <a:solidFill>
                  <a:srgbClr val="9900FF"/>
                </a:solidFill>
              </a:defRPr>
            </a:lvl5pPr>
            <a:lvl6pPr lvl="5" algn="l">
              <a:lnSpc>
                <a:spcPct val="100000"/>
              </a:lnSpc>
              <a:spcBef>
                <a:spcPts val="0"/>
              </a:spcBef>
              <a:spcAft>
                <a:spcPts val="0"/>
              </a:spcAft>
              <a:buClr>
                <a:srgbClr val="9900FF"/>
              </a:buClr>
              <a:buSzPts val="900"/>
              <a:buNone/>
              <a:defRPr sz="900">
                <a:solidFill>
                  <a:srgbClr val="9900FF"/>
                </a:solidFill>
              </a:defRPr>
            </a:lvl6pPr>
            <a:lvl7pPr lvl="6" algn="l">
              <a:lnSpc>
                <a:spcPct val="100000"/>
              </a:lnSpc>
              <a:spcBef>
                <a:spcPts val="0"/>
              </a:spcBef>
              <a:spcAft>
                <a:spcPts val="0"/>
              </a:spcAft>
              <a:buClr>
                <a:srgbClr val="9900FF"/>
              </a:buClr>
              <a:buSzPts val="900"/>
              <a:buNone/>
              <a:defRPr sz="900">
                <a:solidFill>
                  <a:srgbClr val="9900FF"/>
                </a:solidFill>
              </a:defRPr>
            </a:lvl7pPr>
            <a:lvl8pPr lvl="7" algn="l">
              <a:lnSpc>
                <a:spcPct val="100000"/>
              </a:lnSpc>
              <a:spcBef>
                <a:spcPts val="0"/>
              </a:spcBef>
              <a:spcAft>
                <a:spcPts val="0"/>
              </a:spcAft>
              <a:buClr>
                <a:srgbClr val="9900FF"/>
              </a:buClr>
              <a:buSzPts val="900"/>
              <a:buNone/>
              <a:defRPr sz="900">
                <a:solidFill>
                  <a:srgbClr val="9900FF"/>
                </a:solidFill>
              </a:defRPr>
            </a:lvl8pPr>
            <a:lvl9pPr lvl="8" algn="l">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540" name="Shape 540"/>
        <p:cNvGrpSpPr/>
        <p:nvPr/>
      </p:nvGrpSpPr>
      <p:grpSpPr>
        <a:xfrm>
          <a:off x="0" y="0"/>
          <a:ext cx="0" cy="0"/>
          <a:chOff x="0" y="0"/>
          <a:chExt cx="0" cy="0"/>
        </a:xfrm>
      </p:grpSpPr>
      <p:sp>
        <p:nvSpPr>
          <p:cNvPr id="541" name="Google Shape;541;p5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3" name="Google Shape;543;p56"/>
          <p:cNvGrpSpPr/>
          <p:nvPr/>
        </p:nvGrpSpPr>
        <p:grpSpPr>
          <a:xfrm>
            <a:off x="8469122" y="4803781"/>
            <a:ext cx="420491" cy="137010"/>
            <a:chOff x="0" y="0"/>
            <a:chExt cx="2077525" cy="676925"/>
          </a:xfrm>
        </p:grpSpPr>
        <p:sp>
          <p:nvSpPr>
            <p:cNvPr id="544" name="Google Shape;544;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5" name="Google Shape;545;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6" name="Google Shape;546;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7" name="Google Shape;547;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8" name="Google Shape;548;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9" name="Google Shape;549;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50" name="Google Shape;550;p5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51" name="Google Shape;551;p5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552" name="Google Shape;552;p5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553" name="Google Shape;553;p56"/>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554" name="Google Shape;554;p56"/>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555" name="Shape 555"/>
        <p:cNvGrpSpPr/>
        <p:nvPr/>
      </p:nvGrpSpPr>
      <p:grpSpPr>
        <a:xfrm>
          <a:off x="0" y="0"/>
          <a:ext cx="0" cy="0"/>
          <a:chOff x="0" y="0"/>
          <a:chExt cx="0" cy="0"/>
        </a:xfrm>
      </p:grpSpPr>
      <p:pic>
        <p:nvPicPr>
          <p:cNvPr id="556" name="Google Shape;556;p59"/>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557" name="Google Shape;557;p59"/>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558" name="Google Shape;558;p59"/>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1000"/>
              </a:spcBef>
              <a:spcAft>
                <a:spcPts val="0"/>
              </a:spcAft>
              <a:buSzPts val="1000"/>
              <a:buChar char="○"/>
              <a:defRPr/>
            </a:lvl2pPr>
            <a:lvl3pPr indent="-292100" lvl="2" marL="1371600" algn="l">
              <a:lnSpc>
                <a:spcPct val="150000"/>
              </a:lnSpc>
              <a:spcBef>
                <a:spcPts val="1000"/>
              </a:spcBef>
              <a:spcAft>
                <a:spcPts val="0"/>
              </a:spcAft>
              <a:buSzPts val="1000"/>
              <a:buChar char="■"/>
              <a:defRPr/>
            </a:lvl3pPr>
            <a:lvl4pPr indent="-292100" lvl="3" marL="1828800" algn="l">
              <a:lnSpc>
                <a:spcPct val="150000"/>
              </a:lnSpc>
              <a:spcBef>
                <a:spcPts val="1000"/>
              </a:spcBef>
              <a:spcAft>
                <a:spcPts val="0"/>
              </a:spcAft>
              <a:buSzPts val="1000"/>
              <a:buChar char="●"/>
              <a:defRPr/>
            </a:lvl4pPr>
            <a:lvl5pPr indent="-292100" lvl="4" marL="2286000" algn="l">
              <a:lnSpc>
                <a:spcPct val="150000"/>
              </a:lnSpc>
              <a:spcBef>
                <a:spcPts val="1000"/>
              </a:spcBef>
              <a:spcAft>
                <a:spcPts val="0"/>
              </a:spcAft>
              <a:buSzPts val="1000"/>
              <a:buChar char="○"/>
              <a:defRPr/>
            </a:lvl5pPr>
            <a:lvl6pPr indent="-292100" lvl="5" marL="2743200" algn="l">
              <a:lnSpc>
                <a:spcPct val="150000"/>
              </a:lnSpc>
              <a:spcBef>
                <a:spcPts val="1000"/>
              </a:spcBef>
              <a:spcAft>
                <a:spcPts val="0"/>
              </a:spcAft>
              <a:buSzPts val="1000"/>
              <a:buChar char="■"/>
              <a:defRPr/>
            </a:lvl6pPr>
            <a:lvl7pPr indent="-292100" lvl="6" marL="3200400" algn="l">
              <a:lnSpc>
                <a:spcPct val="150000"/>
              </a:lnSpc>
              <a:spcBef>
                <a:spcPts val="1000"/>
              </a:spcBef>
              <a:spcAft>
                <a:spcPts val="0"/>
              </a:spcAft>
              <a:buSzPts val="1000"/>
              <a:buChar char="●"/>
              <a:defRPr/>
            </a:lvl7pPr>
            <a:lvl8pPr indent="-292100" lvl="7" marL="3657600" algn="l">
              <a:lnSpc>
                <a:spcPct val="150000"/>
              </a:lnSpc>
              <a:spcBef>
                <a:spcPts val="1000"/>
              </a:spcBef>
              <a:spcAft>
                <a:spcPts val="0"/>
              </a:spcAft>
              <a:buSzPts val="1000"/>
              <a:buChar char="○"/>
              <a:defRPr/>
            </a:lvl8pPr>
            <a:lvl9pPr indent="-292100" lvl="8" marL="4114800" algn="l">
              <a:lnSpc>
                <a:spcPct val="150000"/>
              </a:lnSpc>
              <a:spcBef>
                <a:spcPts val="1000"/>
              </a:spcBef>
              <a:spcAft>
                <a:spcPts val="1000"/>
              </a:spcAft>
              <a:buSzPts val="10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59" name="Shape 559"/>
        <p:cNvGrpSpPr/>
        <p:nvPr/>
      </p:nvGrpSpPr>
      <p:grpSpPr>
        <a:xfrm>
          <a:off x="0" y="0"/>
          <a:ext cx="0" cy="0"/>
          <a:chOff x="0" y="0"/>
          <a:chExt cx="0" cy="0"/>
        </a:xfrm>
      </p:grpSpPr>
      <p:sp>
        <p:nvSpPr>
          <p:cNvPr id="560" name="Google Shape;560;p133"/>
          <p:cNvSpPr txBox="1"/>
          <p:nvPr>
            <p:ph type="title"/>
          </p:nvPr>
        </p:nvSpPr>
        <p:spPr>
          <a:xfrm>
            <a:off x="457200" y="1536250"/>
            <a:ext cx="5459100" cy="2069400"/>
          </a:xfrm>
          <a:prstGeom prst="rect">
            <a:avLst/>
          </a:prstGeom>
          <a:noFill/>
          <a:ln>
            <a:noFill/>
          </a:ln>
        </p:spPr>
        <p:txBody>
          <a:bodyPr anchorCtr="0" anchor="ctr" bIns="0" lIns="0" spcFirstLastPara="1" rIns="91425"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561" name="Google Shape;561;p133"/>
          <p:cNvSpPr txBox="1"/>
          <p:nvPr>
            <p:ph idx="1" type="subTitle"/>
          </p:nvPr>
        </p:nvSpPr>
        <p:spPr>
          <a:xfrm>
            <a:off x="455725" y="3688350"/>
            <a:ext cx="2004000" cy="9996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000"/>
              <a:buNone/>
              <a:defRPr sz="1200">
                <a:solidFill>
                  <a:schemeClr val="accent5"/>
                </a:solidFill>
              </a:defRPr>
            </a:lvl1pPr>
            <a:lvl2pPr lvl="1" algn="l">
              <a:lnSpc>
                <a:spcPct val="115000"/>
              </a:lnSpc>
              <a:spcBef>
                <a:spcPts val="0"/>
              </a:spcBef>
              <a:spcAft>
                <a:spcPts val="0"/>
              </a:spcAft>
              <a:buSzPts val="1000"/>
              <a:buNone/>
              <a:defRPr sz="1200">
                <a:solidFill>
                  <a:schemeClr val="accent5"/>
                </a:solidFill>
              </a:defRPr>
            </a:lvl2pPr>
            <a:lvl3pPr lvl="2" algn="l">
              <a:lnSpc>
                <a:spcPct val="115000"/>
              </a:lnSpc>
              <a:spcBef>
                <a:spcPts val="0"/>
              </a:spcBef>
              <a:spcAft>
                <a:spcPts val="0"/>
              </a:spcAft>
              <a:buSzPts val="1000"/>
              <a:buNone/>
              <a:defRPr sz="1200">
                <a:solidFill>
                  <a:schemeClr val="accent5"/>
                </a:solidFill>
              </a:defRPr>
            </a:lvl3pPr>
            <a:lvl4pPr lvl="3" algn="l">
              <a:lnSpc>
                <a:spcPct val="115000"/>
              </a:lnSpc>
              <a:spcBef>
                <a:spcPts val="0"/>
              </a:spcBef>
              <a:spcAft>
                <a:spcPts val="0"/>
              </a:spcAft>
              <a:buSzPts val="1000"/>
              <a:buNone/>
              <a:defRPr sz="1200">
                <a:solidFill>
                  <a:schemeClr val="accent5"/>
                </a:solidFill>
              </a:defRPr>
            </a:lvl4pPr>
            <a:lvl5pPr lvl="4" algn="l">
              <a:lnSpc>
                <a:spcPct val="115000"/>
              </a:lnSpc>
              <a:spcBef>
                <a:spcPts val="0"/>
              </a:spcBef>
              <a:spcAft>
                <a:spcPts val="0"/>
              </a:spcAft>
              <a:buSzPts val="1000"/>
              <a:buNone/>
              <a:defRPr sz="1200">
                <a:solidFill>
                  <a:schemeClr val="accent5"/>
                </a:solidFill>
              </a:defRPr>
            </a:lvl5pPr>
            <a:lvl6pPr lvl="5" algn="l">
              <a:lnSpc>
                <a:spcPct val="115000"/>
              </a:lnSpc>
              <a:spcBef>
                <a:spcPts val="0"/>
              </a:spcBef>
              <a:spcAft>
                <a:spcPts val="0"/>
              </a:spcAft>
              <a:buSzPts val="1000"/>
              <a:buNone/>
              <a:defRPr sz="1200">
                <a:solidFill>
                  <a:schemeClr val="accent5"/>
                </a:solidFill>
              </a:defRPr>
            </a:lvl6pPr>
            <a:lvl7pPr lvl="6" algn="l">
              <a:lnSpc>
                <a:spcPct val="115000"/>
              </a:lnSpc>
              <a:spcBef>
                <a:spcPts val="0"/>
              </a:spcBef>
              <a:spcAft>
                <a:spcPts val="0"/>
              </a:spcAft>
              <a:buSzPts val="1000"/>
              <a:buNone/>
              <a:defRPr sz="1200">
                <a:solidFill>
                  <a:schemeClr val="accent5"/>
                </a:solidFill>
              </a:defRPr>
            </a:lvl7pPr>
            <a:lvl8pPr lvl="7" algn="l">
              <a:lnSpc>
                <a:spcPct val="115000"/>
              </a:lnSpc>
              <a:spcBef>
                <a:spcPts val="0"/>
              </a:spcBef>
              <a:spcAft>
                <a:spcPts val="0"/>
              </a:spcAft>
              <a:buSzPts val="1000"/>
              <a:buNone/>
              <a:defRPr sz="1200">
                <a:solidFill>
                  <a:schemeClr val="accent5"/>
                </a:solidFill>
              </a:defRPr>
            </a:lvl8pPr>
            <a:lvl9pPr lvl="8" algn="l">
              <a:lnSpc>
                <a:spcPct val="115000"/>
              </a:lnSpc>
              <a:spcBef>
                <a:spcPts val="0"/>
              </a:spcBef>
              <a:spcAft>
                <a:spcPts val="0"/>
              </a:spcAft>
              <a:buSzPts val="1000"/>
              <a:buNone/>
              <a:defRPr sz="1200">
                <a:solidFill>
                  <a:schemeClr val="accent5"/>
                </a:solidFill>
              </a:defRPr>
            </a:lvl9pPr>
          </a:lstStyle>
          <a:p/>
        </p:txBody>
      </p:sp>
      <p:grpSp>
        <p:nvGrpSpPr>
          <p:cNvPr id="562" name="Google Shape;562;p133"/>
          <p:cNvGrpSpPr/>
          <p:nvPr/>
        </p:nvGrpSpPr>
        <p:grpSpPr>
          <a:xfrm>
            <a:off x="465436" y="465293"/>
            <a:ext cx="929900" cy="303059"/>
            <a:chOff x="0" y="0"/>
            <a:chExt cx="2077525" cy="676925"/>
          </a:xfrm>
        </p:grpSpPr>
        <p:sp>
          <p:nvSpPr>
            <p:cNvPr id="563" name="Google Shape;563;p1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9" name="Google Shape;569;p133"/>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Blue">
  <p:cSld name="CUSTOM_2">
    <p:spTree>
      <p:nvGrpSpPr>
        <p:cNvPr id="570" name="Shape 570"/>
        <p:cNvGrpSpPr/>
        <p:nvPr/>
      </p:nvGrpSpPr>
      <p:grpSpPr>
        <a:xfrm>
          <a:off x="0" y="0"/>
          <a:ext cx="0" cy="0"/>
          <a:chOff x="0" y="0"/>
          <a:chExt cx="0" cy="0"/>
        </a:xfrm>
      </p:grpSpPr>
      <p:sp>
        <p:nvSpPr>
          <p:cNvPr id="571" name="Google Shape;571;p134"/>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572" name="Google Shape;572;p134"/>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573" name="Google Shape;573;p134"/>
          <p:cNvGrpSpPr/>
          <p:nvPr/>
        </p:nvGrpSpPr>
        <p:grpSpPr>
          <a:xfrm>
            <a:off x="8469122" y="4803781"/>
            <a:ext cx="420491" cy="137010"/>
            <a:chOff x="0" y="0"/>
            <a:chExt cx="2077525" cy="676925"/>
          </a:xfrm>
        </p:grpSpPr>
        <p:sp>
          <p:nvSpPr>
            <p:cNvPr id="574" name="Google Shape;574;p1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5" name="Google Shape;575;p1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6" name="Google Shape;576;p1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7" name="Google Shape;577;p1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8" name="Google Shape;578;p1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9" name="Google Shape;579;p1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80" name="Google Shape;580;p134"/>
          <p:cNvSpPr/>
          <p:nvPr/>
        </p:nvSpPr>
        <p:spPr>
          <a:xfrm rot="5400000">
            <a:off x="348000" y="1113350"/>
            <a:ext cx="359100" cy="10551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34"/>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Red">
  <p:cSld name="CUSTOM_2_5">
    <p:spTree>
      <p:nvGrpSpPr>
        <p:cNvPr id="582" name="Shape 582"/>
        <p:cNvGrpSpPr/>
        <p:nvPr/>
      </p:nvGrpSpPr>
      <p:grpSpPr>
        <a:xfrm>
          <a:off x="0" y="0"/>
          <a:ext cx="0" cy="0"/>
          <a:chOff x="0" y="0"/>
          <a:chExt cx="0" cy="0"/>
        </a:xfrm>
      </p:grpSpPr>
      <p:sp>
        <p:nvSpPr>
          <p:cNvPr id="583" name="Google Shape;583;p135"/>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584" name="Google Shape;584;p135"/>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585" name="Google Shape;585;p135"/>
          <p:cNvGrpSpPr/>
          <p:nvPr/>
        </p:nvGrpSpPr>
        <p:grpSpPr>
          <a:xfrm>
            <a:off x="8469122" y="4803781"/>
            <a:ext cx="420491" cy="137010"/>
            <a:chOff x="0" y="0"/>
            <a:chExt cx="2077525" cy="676925"/>
          </a:xfrm>
        </p:grpSpPr>
        <p:sp>
          <p:nvSpPr>
            <p:cNvPr id="586" name="Google Shape;586;p1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7" name="Google Shape;587;p1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8" name="Google Shape;588;p1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9" name="Google Shape;589;p1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0" name="Google Shape;590;p1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1" name="Google Shape;591;p1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92" name="Google Shape;592;p135"/>
          <p:cNvSpPr/>
          <p:nvPr/>
        </p:nvSpPr>
        <p:spPr>
          <a:xfrm rot="5400000">
            <a:off x="348000" y="1113350"/>
            <a:ext cx="359100" cy="1055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5"/>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p:cSld name="CUSTOM_2_5_1">
    <p:spTree>
      <p:nvGrpSpPr>
        <p:cNvPr id="594" name="Shape 594"/>
        <p:cNvGrpSpPr/>
        <p:nvPr/>
      </p:nvGrpSpPr>
      <p:grpSpPr>
        <a:xfrm>
          <a:off x="0" y="0"/>
          <a:ext cx="0" cy="0"/>
          <a:chOff x="0" y="0"/>
          <a:chExt cx="0" cy="0"/>
        </a:xfrm>
      </p:grpSpPr>
      <p:sp>
        <p:nvSpPr>
          <p:cNvPr id="595" name="Google Shape;595;p136"/>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596" name="Google Shape;596;p136"/>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597" name="Google Shape;597;p136"/>
          <p:cNvGrpSpPr/>
          <p:nvPr/>
        </p:nvGrpSpPr>
        <p:grpSpPr>
          <a:xfrm>
            <a:off x="8469122" y="4803781"/>
            <a:ext cx="420491" cy="137010"/>
            <a:chOff x="0" y="0"/>
            <a:chExt cx="2077525" cy="676925"/>
          </a:xfrm>
        </p:grpSpPr>
        <p:sp>
          <p:nvSpPr>
            <p:cNvPr id="598" name="Google Shape;598;p1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1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1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1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1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3" name="Google Shape;603;p1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04" name="Google Shape;604;p136"/>
          <p:cNvSpPr/>
          <p:nvPr/>
        </p:nvSpPr>
        <p:spPr>
          <a:xfrm rot="5400000">
            <a:off x="348000" y="1113350"/>
            <a:ext cx="359100" cy="10551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36"/>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1">
  <p:cSld name="CUSTOM_2_5_1_1">
    <p:spTree>
      <p:nvGrpSpPr>
        <p:cNvPr id="606" name="Shape 606"/>
        <p:cNvGrpSpPr/>
        <p:nvPr/>
      </p:nvGrpSpPr>
      <p:grpSpPr>
        <a:xfrm>
          <a:off x="0" y="0"/>
          <a:ext cx="0" cy="0"/>
          <a:chOff x="0" y="0"/>
          <a:chExt cx="0" cy="0"/>
        </a:xfrm>
      </p:grpSpPr>
      <p:sp>
        <p:nvSpPr>
          <p:cNvPr id="607" name="Google Shape;607;p137"/>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08" name="Google Shape;608;p137"/>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09" name="Google Shape;609;p137"/>
          <p:cNvGrpSpPr/>
          <p:nvPr/>
        </p:nvGrpSpPr>
        <p:grpSpPr>
          <a:xfrm>
            <a:off x="8469122" y="4803781"/>
            <a:ext cx="420491" cy="137010"/>
            <a:chOff x="0" y="0"/>
            <a:chExt cx="2077525" cy="676925"/>
          </a:xfrm>
        </p:grpSpPr>
        <p:sp>
          <p:nvSpPr>
            <p:cNvPr id="610" name="Google Shape;610;p1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1" name="Google Shape;611;p1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1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1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1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1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16" name="Google Shape;616;p137"/>
          <p:cNvSpPr/>
          <p:nvPr/>
        </p:nvSpPr>
        <p:spPr>
          <a:xfrm rot="5400000">
            <a:off x="348000" y="1113350"/>
            <a:ext cx="359100" cy="1055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37"/>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41" name="Shape 41"/>
        <p:cNvGrpSpPr/>
        <p:nvPr/>
      </p:nvGrpSpPr>
      <p:grpSpPr>
        <a:xfrm>
          <a:off x="0" y="0"/>
          <a:ext cx="0" cy="0"/>
          <a:chOff x="0" y="0"/>
          <a:chExt cx="0" cy="0"/>
        </a:xfrm>
      </p:grpSpPr>
      <p:sp>
        <p:nvSpPr>
          <p:cNvPr id="42" name="Google Shape;42;p66"/>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43" name="Google Shape;43;p66"/>
          <p:cNvSpPr txBox="1"/>
          <p:nvPr>
            <p:ph idx="1" type="body"/>
          </p:nvPr>
        </p:nvSpPr>
        <p:spPr>
          <a:xfrm>
            <a:off x="457175" y="1536250"/>
            <a:ext cx="26883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44" name="Google Shape;44;p66"/>
          <p:cNvSpPr txBox="1"/>
          <p:nvPr>
            <p:ph idx="2" type="body"/>
          </p:nvPr>
        </p:nvSpPr>
        <p:spPr>
          <a:xfrm>
            <a:off x="3227825" y="1536250"/>
            <a:ext cx="26883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45" name="Google Shape;45;p66"/>
          <p:cNvSpPr txBox="1"/>
          <p:nvPr>
            <p:ph idx="3" type="body"/>
          </p:nvPr>
        </p:nvSpPr>
        <p:spPr>
          <a:xfrm>
            <a:off x="5998550" y="1536250"/>
            <a:ext cx="26883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46" name="Google Shape;46;p66"/>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47" name="Google Shape;47;p6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Gray">
  <p:cSld name="CUSTOM_2_5_1_1_2">
    <p:spTree>
      <p:nvGrpSpPr>
        <p:cNvPr id="618" name="Shape 618"/>
        <p:cNvGrpSpPr/>
        <p:nvPr/>
      </p:nvGrpSpPr>
      <p:grpSpPr>
        <a:xfrm>
          <a:off x="0" y="0"/>
          <a:ext cx="0" cy="0"/>
          <a:chOff x="0" y="0"/>
          <a:chExt cx="0" cy="0"/>
        </a:xfrm>
      </p:grpSpPr>
      <p:sp>
        <p:nvSpPr>
          <p:cNvPr id="619" name="Google Shape;619;p138"/>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20" name="Google Shape;620;p138"/>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21" name="Google Shape;621;p138"/>
          <p:cNvGrpSpPr/>
          <p:nvPr/>
        </p:nvGrpSpPr>
        <p:grpSpPr>
          <a:xfrm>
            <a:off x="8469122" y="4803781"/>
            <a:ext cx="420491" cy="137010"/>
            <a:chOff x="0" y="0"/>
            <a:chExt cx="2077525" cy="676925"/>
          </a:xfrm>
        </p:grpSpPr>
        <p:sp>
          <p:nvSpPr>
            <p:cNvPr id="622" name="Google Shape;622;p1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3" name="Google Shape;623;p1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4" name="Google Shape;624;p1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5" name="Google Shape;625;p1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1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1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28" name="Google Shape;628;p138"/>
          <p:cNvSpPr/>
          <p:nvPr/>
        </p:nvSpPr>
        <p:spPr>
          <a:xfrm rot="5400000">
            <a:off x="348000" y="1113350"/>
            <a:ext cx="359100" cy="10551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38"/>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Orange">
  <p:cSld name="CUSTOM_2_5_1_1_1">
    <p:spTree>
      <p:nvGrpSpPr>
        <p:cNvPr id="630" name="Shape 630"/>
        <p:cNvGrpSpPr/>
        <p:nvPr/>
      </p:nvGrpSpPr>
      <p:grpSpPr>
        <a:xfrm>
          <a:off x="0" y="0"/>
          <a:ext cx="0" cy="0"/>
          <a:chOff x="0" y="0"/>
          <a:chExt cx="0" cy="0"/>
        </a:xfrm>
      </p:grpSpPr>
      <p:sp>
        <p:nvSpPr>
          <p:cNvPr id="631" name="Google Shape;631;p139"/>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32" name="Google Shape;632;p139"/>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33" name="Google Shape;633;p139"/>
          <p:cNvGrpSpPr/>
          <p:nvPr/>
        </p:nvGrpSpPr>
        <p:grpSpPr>
          <a:xfrm>
            <a:off x="8469122" y="4803781"/>
            <a:ext cx="420491" cy="137010"/>
            <a:chOff x="0" y="0"/>
            <a:chExt cx="2077525" cy="676925"/>
          </a:xfrm>
        </p:grpSpPr>
        <p:sp>
          <p:nvSpPr>
            <p:cNvPr id="634" name="Google Shape;634;p1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5" name="Google Shape;635;p1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6" name="Google Shape;636;p1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7" name="Google Shape;637;p1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8" name="Google Shape;638;p1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9" name="Google Shape;639;p1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0" name="Google Shape;640;p139"/>
          <p:cNvSpPr/>
          <p:nvPr/>
        </p:nvSpPr>
        <p:spPr>
          <a:xfrm rot="5400000">
            <a:off x="348000" y="1113350"/>
            <a:ext cx="359100" cy="1055100"/>
          </a:xfrm>
          <a:prstGeom prst="round2SameRect">
            <a:avLst>
              <a:gd fmla="val 50000" name="adj1"/>
              <a:gd fmla="val 0" name="adj2"/>
            </a:avLst>
          </a:prstGeom>
          <a:solidFill>
            <a:srgbClr val="FA7B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39"/>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Cyan">
  <p:cSld name="CUSTOM_2_5_1_1_1_1">
    <p:spTree>
      <p:nvGrpSpPr>
        <p:cNvPr id="642" name="Shape 642"/>
        <p:cNvGrpSpPr/>
        <p:nvPr/>
      </p:nvGrpSpPr>
      <p:grpSpPr>
        <a:xfrm>
          <a:off x="0" y="0"/>
          <a:ext cx="0" cy="0"/>
          <a:chOff x="0" y="0"/>
          <a:chExt cx="0" cy="0"/>
        </a:xfrm>
      </p:grpSpPr>
      <p:sp>
        <p:nvSpPr>
          <p:cNvPr id="643" name="Google Shape;643;p140"/>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44" name="Google Shape;644;p140"/>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45" name="Google Shape;645;p140"/>
          <p:cNvGrpSpPr/>
          <p:nvPr/>
        </p:nvGrpSpPr>
        <p:grpSpPr>
          <a:xfrm>
            <a:off x="8469122" y="4803781"/>
            <a:ext cx="420491" cy="137010"/>
            <a:chOff x="0" y="0"/>
            <a:chExt cx="2077525" cy="676925"/>
          </a:xfrm>
        </p:grpSpPr>
        <p:sp>
          <p:nvSpPr>
            <p:cNvPr id="646" name="Google Shape;646;p1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7" name="Google Shape;647;p1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8" name="Google Shape;648;p1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9" name="Google Shape;649;p1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0" name="Google Shape;650;p1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1" name="Google Shape;651;p1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52" name="Google Shape;652;p140"/>
          <p:cNvSpPr/>
          <p:nvPr/>
        </p:nvSpPr>
        <p:spPr>
          <a:xfrm rot="5400000">
            <a:off x="348000" y="1113350"/>
            <a:ext cx="359100" cy="1055100"/>
          </a:xfrm>
          <a:prstGeom prst="round2SameRect">
            <a:avLst>
              <a:gd fmla="val 50000" name="adj1"/>
              <a:gd fmla="val 0" name="adj2"/>
            </a:avLst>
          </a:prstGeom>
          <a:solidFill>
            <a:srgbClr val="24C1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40"/>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ink">
  <p:cSld name="CUSTOM_2_5_1_1_1_1_1">
    <p:spTree>
      <p:nvGrpSpPr>
        <p:cNvPr id="654" name="Shape 654"/>
        <p:cNvGrpSpPr/>
        <p:nvPr/>
      </p:nvGrpSpPr>
      <p:grpSpPr>
        <a:xfrm>
          <a:off x="0" y="0"/>
          <a:ext cx="0" cy="0"/>
          <a:chOff x="0" y="0"/>
          <a:chExt cx="0" cy="0"/>
        </a:xfrm>
      </p:grpSpPr>
      <p:sp>
        <p:nvSpPr>
          <p:cNvPr id="655" name="Google Shape;655;p141"/>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56" name="Google Shape;656;p141"/>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57" name="Google Shape;657;p141"/>
          <p:cNvGrpSpPr/>
          <p:nvPr/>
        </p:nvGrpSpPr>
        <p:grpSpPr>
          <a:xfrm>
            <a:off x="8469122" y="4803781"/>
            <a:ext cx="420491" cy="137010"/>
            <a:chOff x="0" y="0"/>
            <a:chExt cx="2077525" cy="676925"/>
          </a:xfrm>
        </p:grpSpPr>
        <p:sp>
          <p:nvSpPr>
            <p:cNvPr id="658" name="Google Shape;658;p1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9" name="Google Shape;659;p1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0" name="Google Shape;660;p1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1" name="Google Shape;661;p1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2" name="Google Shape;662;p1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3" name="Google Shape;663;p1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64" name="Google Shape;664;p141"/>
          <p:cNvSpPr/>
          <p:nvPr/>
        </p:nvSpPr>
        <p:spPr>
          <a:xfrm rot="5400000">
            <a:off x="348000" y="1113350"/>
            <a:ext cx="359100" cy="10551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41"/>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urple">
  <p:cSld name="CUSTOM_2_5_1_1_1_1_1_1">
    <p:spTree>
      <p:nvGrpSpPr>
        <p:cNvPr id="666" name="Shape 666"/>
        <p:cNvGrpSpPr/>
        <p:nvPr/>
      </p:nvGrpSpPr>
      <p:grpSpPr>
        <a:xfrm>
          <a:off x="0" y="0"/>
          <a:ext cx="0" cy="0"/>
          <a:chOff x="0" y="0"/>
          <a:chExt cx="0" cy="0"/>
        </a:xfrm>
      </p:grpSpPr>
      <p:sp>
        <p:nvSpPr>
          <p:cNvPr id="667" name="Google Shape;667;p142"/>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68" name="Google Shape;668;p142"/>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69" name="Google Shape;669;p142"/>
          <p:cNvGrpSpPr/>
          <p:nvPr/>
        </p:nvGrpSpPr>
        <p:grpSpPr>
          <a:xfrm>
            <a:off x="8469122" y="4803781"/>
            <a:ext cx="420491" cy="137010"/>
            <a:chOff x="0" y="0"/>
            <a:chExt cx="2077525" cy="676925"/>
          </a:xfrm>
        </p:grpSpPr>
        <p:sp>
          <p:nvSpPr>
            <p:cNvPr id="670" name="Google Shape;670;p1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1" name="Google Shape;671;p1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2" name="Google Shape;672;p1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3" name="Google Shape;673;p1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4" name="Google Shape;674;p1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1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76" name="Google Shape;676;p142"/>
          <p:cNvSpPr/>
          <p:nvPr/>
        </p:nvSpPr>
        <p:spPr>
          <a:xfrm rot="5400000">
            <a:off x="348000" y="1113350"/>
            <a:ext cx="359100" cy="1055100"/>
          </a:xfrm>
          <a:prstGeom prst="round2SameRect">
            <a:avLst>
              <a:gd fmla="val 50000" name="adj1"/>
              <a:gd fmla="val 0" name="adj2"/>
            </a:avLst>
          </a:prstGeom>
          <a:solidFill>
            <a:srgbClr val="A14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42"/>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Yellow">
  <p:cSld name="CUSTOM_7_1_1">
    <p:spTree>
      <p:nvGrpSpPr>
        <p:cNvPr id="678" name="Shape 678"/>
        <p:cNvGrpSpPr/>
        <p:nvPr/>
      </p:nvGrpSpPr>
      <p:grpSpPr>
        <a:xfrm>
          <a:off x="0" y="0"/>
          <a:ext cx="0" cy="0"/>
          <a:chOff x="0" y="0"/>
          <a:chExt cx="0" cy="0"/>
        </a:xfrm>
      </p:grpSpPr>
      <p:sp>
        <p:nvSpPr>
          <p:cNvPr id="679" name="Google Shape;679;p143"/>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43"/>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681" name="Google Shape;681;p143"/>
          <p:cNvGrpSpPr/>
          <p:nvPr/>
        </p:nvGrpSpPr>
        <p:grpSpPr>
          <a:xfrm>
            <a:off x="8469122" y="4803781"/>
            <a:ext cx="420491" cy="137010"/>
            <a:chOff x="0" y="0"/>
            <a:chExt cx="2077525" cy="676925"/>
          </a:xfrm>
        </p:grpSpPr>
        <p:sp>
          <p:nvSpPr>
            <p:cNvPr id="682" name="Google Shape;682;p1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3" name="Google Shape;683;p1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4" name="Google Shape;684;p1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5" name="Google Shape;685;p1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6" name="Google Shape;686;p1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7" name="Google Shape;687;p1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8" name="Google Shape;688;p14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689" name="Google Shape;689;p143"/>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690" name="Google Shape;690;p14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691" name="Google Shape;691;p143"/>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692" name="Google Shape;692;p143"/>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3"/>
              </a:buClr>
              <a:buSzPts val="900"/>
              <a:buNone/>
              <a:defRPr sz="900">
                <a:solidFill>
                  <a:schemeClr val="accent3"/>
                </a:solidFill>
              </a:defRPr>
            </a:lvl1pPr>
            <a:lvl2pPr lvl="1" algn="l">
              <a:lnSpc>
                <a:spcPct val="100000"/>
              </a:lnSpc>
              <a:spcBef>
                <a:spcPts val="0"/>
              </a:spcBef>
              <a:spcAft>
                <a:spcPts val="0"/>
              </a:spcAft>
              <a:buClr>
                <a:schemeClr val="accent3"/>
              </a:buClr>
              <a:buSzPts val="900"/>
              <a:buNone/>
              <a:defRPr sz="900">
                <a:solidFill>
                  <a:schemeClr val="accent3"/>
                </a:solidFill>
              </a:defRPr>
            </a:lvl2pPr>
            <a:lvl3pPr lvl="2" algn="l">
              <a:lnSpc>
                <a:spcPct val="100000"/>
              </a:lnSpc>
              <a:spcBef>
                <a:spcPts val="0"/>
              </a:spcBef>
              <a:spcAft>
                <a:spcPts val="0"/>
              </a:spcAft>
              <a:buClr>
                <a:schemeClr val="accent3"/>
              </a:buClr>
              <a:buSzPts val="900"/>
              <a:buNone/>
              <a:defRPr sz="900">
                <a:solidFill>
                  <a:schemeClr val="accent3"/>
                </a:solidFill>
              </a:defRPr>
            </a:lvl3pPr>
            <a:lvl4pPr lvl="3" algn="l">
              <a:lnSpc>
                <a:spcPct val="100000"/>
              </a:lnSpc>
              <a:spcBef>
                <a:spcPts val="0"/>
              </a:spcBef>
              <a:spcAft>
                <a:spcPts val="0"/>
              </a:spcAft>
              <a:buClr>
                <a:schemeClr val="accent3"/>
              </a:buClr>
              <a:buSzPts val="900"/>
              <a:buNone/>
              <a:defRPr sz="900">
                <a:solidFill>
                  <a:schemeClr val="accent3"/>
                </a:solidFill>
              </a:defRPr>
            </a:lvl4pPr>
            <a:lvl5pPr lvl="4" algn="l">
              <a:lnSpc>
                <a:spcPct val="100000"/>
              </a:lnSpc>
              <a:spcBef>
                <a:spcPts val="0"/>
              </a:spcBef>
              <a:spcAft>
                <a:spcPts val="0"/>
              </a:spcAft>
              <a:buClr>
                <a:schemeClr val="accent3"/>
              </a:buClr>
              <a:buSzPts val="900"/>
              <a:buNone/>
              <a:defRPr sz="900">
                <a:solidFill>
                  <a:schemeClr val="accent3"/>
                </a:solidFill>
              </a:defRPr>
            </a:lvl5pPr>
            <a:lvl6pPr lvl="5" algn="l">
              <a:lnSpc>
                <a:spcPct val="100000"/>
              </a:lnSpc>
              <a:spcBef>
                <a:spcPts val="0"/>
              </a:spcBef>
              <a:spcAft>
                <a:spcPts val="0"/>
              </a:spcAft>
              <a:buClr>
                <a:schemeClr val="accent3"/>
              </a:buClr>
              <a:buSzPts val="900"/>
              <a:buNone/>
              <a:defRPr sz="900">
                <a:solidFill>
                  <a:schemeClr val="accent3"/>
                </a:solidFill>
              </a:defRPr>
            </a:lvl6pPr>
            <a:lvl7pPr lvl="6" algn="l">
              <a:lnSpc>
                <a:spcPct val="100000"/>
              </a:lnSpc>
              <a:spcBef>
                <a:spcPts val="0"/>
              </a:spcBef>
              <a:spcAft>
                <a:spcPts val="0"/>
              </a:spcAft>
              <a:buClr>
                <a:schemeClr val="accent3"/>
              </a:buClr>
              <a:buSzPts val="900"/>
              <a:buNone/>
              <a:defRPr sz="900">
                <a:solidFill>
                  <a:schemeClr val="accent3"/>
                </a:solidFill>
              </a:defRPr>
            </a:lvl7pPr>
            <a:lvl8pPr lvl="7" algn="l">
              <a:lnSpc>
                <a:spcPct val="100000"/>
              </a:lnSpc>
              <a:spcBef>
                <a:spcPts val="0"/>
              </a:spcBef>
              <a:spcAft>
                <a:spcPts val="0"/>
              </a:spcAft>
              <a:buClr>
                <a:schemeClr val="accent3"/>
              </a:buClr>
              <a:buSzPts val="900"/>
              <a:buNone/>
              <a:defRPr sz="900">
                <a:solidFill>
                  <a:schemeClr val="accent3"/>
                </a:solidFill>
              </a:defRPr>
            </a:lvl8pPr>
            <a:lvl9pPr lvl="8" algn="l">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693" name="Shape 693"/>
        <p:cNvGrpSpPr/>
        <p:nvPr/>
      </p:nvGrpSpPr>
      <p:grpSpPr>
        <a:xfrm>
          <a:off x="0" y="0"/>
          <a:ext cx="0" cy="0"/>
          <a:chOff x="0" y="0"/>
          <a:chExt cx="0" cy="0"/>
        </a:xfrm>
      </p:grpSpPr>
      <p:sp>
        <p:nvSpPr>
          <p:cNvPr id="694" name="Google Shape;694;p144"/>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44"/>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696" name="Google Shape;696;p144"/>
          <p:cNvGrpSpPr/>
          <p:nvPr/>
        </p:nvGrpSpPr>
        <p:grpSpPr>
          <a:xfrm>
            <a:off x="8469122" y="4803781"/>
            <a:ext cx="420491" cy="137010"/>
            <a:chOff x="0" y="0"/>
            <a:chExt cx="2077525" cy="676925"/>
          </a:xfrm>
        </p:grpSpPr>
        <p:sp>
          <p:nvSpPr>
            <p:cNvPr id="697" name="Google Shape;697;p14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8" name="Google Shape;698;p14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9" name="Google Shape;699;p14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0" name="Google Shape;700;p14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1" name="Google Shape;701;p14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14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03" name="Google Shape;703;p14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04" name="Google Shape;704;p14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05" name="Google Shape;705;p14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06" name="Google Shape;706;p144"/>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07" name="Google Shape;707;p144"/>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900"/>
              <a:buNone/>
              <a:defRPr sz="900">
                <a:solidFill>
                  <a:schemeClr val="accent4"/>
                </a:solidFill>
              </a:defRPr>
            </a:lvl1pPr>
            <a:lvl2pPr lvl="1" algn="l">
              <a:lnSpc>
                <a:spcPct val="100000"/>
              </a:lnSpc>
              <a:spcBef>
                <a:spcPts val="0"/>
              </a:spcBef>
              <a:spcAft>
                <a:spcPts val="0"/>
              </a:spcAft>
              <a:buClr>
                <a:schemeClr val="accent4"/>
              </a:buClr>
              <a:buSzPts val="900"/>
              <a:buNone/>
              <a:defRPr sz="900">
                <a:solidFill>
                  <a:schemeClr val="accent4"/>
                </a:solidFill>
              </a:defRPr>
            </a:lvl2pPr>
            <a:lvl3pPr lvl="2" algn="l">
              <a:lnSpc>
                <a:spcPct val="100000"/>
              </a:lnSpc>
              <a:spcBef>
                <a:spcPts val="0"/>
              </a:spcBef>
              <a:spcAft>
                <a:spcPts val="0"/>
              </a:spcAft>
              <a:buClr>
                <a:schemeClr val="accent4"/>
              </a:buClr>
              <a:buSzPts val="900"/>
              <a:buNone/>
              <a:defRPr sz="900">
                <a:solidFill>
                  <a:schemeClr val="accent4"/>
                </a:solidFill>
              </a:defRPr>
            </a:lvl3pPr>
            <a:lvl4pPr lvl="3" algn="l">
              <a:lnSpc>
                <a:spcPct val="100000"/>
              </a:lnSpc>
              <a:spcBef>
                <a:spcPts val="0"/>
              </a:spcBef>
              <a:spcAft>
                <a:spcPts val="0"/>
              </a:spcAft>
              <a:buClr>
                <a:schemeClr val="accent4"/>
              </a:buClr>
              <a:buSzPts val="900"/>
              <a:buNone/>
              <a:defRPr sz="900">
                <a:solidFill>
                  <a:schemeClr val="accent4"/>
                </a:solidFill>
              </a:defRPr>
            </a:lvl4pPr>
            <a:lvl5pPr lvl="4" algn="l">
              <a:lnSpc>
                <a:spcPct val="100000"/>
              </a:lnSpc>
              <a:spcBef>
                <a:spcPts val="0"/>
              </a:spcBef>
              <a:spcAft>
                <a:spcPts val="0"/>
              </a:spcAft>
              <a:buClr>
                <a:schemeClr val="accent4"/>
              </a:buClr>
              <a:buSzPts val="900"/>
              <a:buNone/>
              <a:defRPr sz="900">
                <a:solidFill>
                  <a:schemeClr val="accent4"/>
                </a:solidFill>
              </a:defRPr>
            </a:lvl5pPr>
            <a:lvl6pPr lvl="5" algn="l">
              <a:lnSpc>
                <a:spcPct val="100000"/>
              </a:lnSpc>
              <a:spcBef>
                <a:spcPts val="0"/>
              </a:spcBef>
              <a:spcAft>
                <a:spcPts val="0"/>
              </a:spcAft>
              <a:buClr>
                <a:schemeClr val="accent4"/>
              </a:buClr>
              <a:buSzPts val="900"/>
              <a:buNone/>
              <a:defRPr sz="900">
                <a:solidFill>
                  <a:schemeClr val="accent4"/>
                </a:solidFill>
              </a:defRPr>
            </a:lvl6pPr>
            <a:lvl7pPr lvl="6" algn="l">
              <a:lnSpc>
                <a:spcPct val="100000"/>
              </a:lnSpc>
              <a:spcBef>
                <a:spcPts val="0"/>
              </a:spcBef>
              <a:spcAft>
                <a:spcPts val="0"/>
              </a:spcAft>
              <a:buClr>
                <a:schemeClr val="accent4"/>
              </a:buClr>
              <a:buSzPts val="900"/>
              <a:buNone/>
              <a:defRPr sz="900">
                <a:solidFill>
                  <a:schemeClr val="accent4"/>
                </a:solidFill>
              </a:defRPr>
            </a:lvl7pPr>
            <a:lvl8pPr lvl="7" algn="l">
              <a:lnSpc>
                <a:spcPct val="100000"/>
              </a:lnSpc>
              <a:spcBef>
                <a:spcPts val="0"/>
              </a:spcBef>
              <a:spcAft>
                <a:spcPts val="0"/>
              </a:spcAft>
              <a:buClr>
                <a:schemeClr val="accent4"/>
              </a:buClr>
              <a:buSzPts val="900"/>
              <a:buNone/>
              <a:defRPr sz="900">
                <a:solidFill>
                  <a:schemeClr val="accent4"/>
                </a:solidFill>
              </a:defRPr>
            </a:lvl8pPr>
            <a:lvl9pPr lvl="8" algn="l">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708" name="Shape 708"/>
        <p:cNvGrpSpPr/>
        <p:nvPr/>
      </p:nvGrpSpPr>
      <p:grpSpPr>
        <a:xfrm>
          <a:off x="0" y="0"/>
          <a:ext cx="0" cy="0"/>
          <a:chOff x="0" y="0"/>
          <a:chExt cx="0" cy="0"/>
        </a:xfrm>
      </p:grpSpPr>
      <p:sp>
        <p:nvSpPr>
          <p:cNvPr id="709" name="Google Shape;709;p145"/>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45"/>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11" name="Google Shape;711;p145"/>
          <p:cNvGrpSpPr/>
          <p:nvPr/>
        </p:nvGrpSpPr>
        <p:grpSpPr>
          <a:xfrm>
            <a:off x="8469122" y="4803781"/>
            <a:ext cx="420491" cy="137010"/>
            <a:chOff x="0" y="0"/>
            <a:chExt cx="2077525" cy="676925"/>
          </a:xfrm>
        </p:grpSpPr>
        <p:sp>
          <p:nvSpPr>
            <p:cNvPr id="712" name="Google Shape;712;p1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3" name="Google Shape;713;p1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4" name="Google Shape;714;p1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1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1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1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18" name="Google Shape;718;p14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19" name="Google Shape;719;p14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20" name="Google Shape;720;p14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21" name="Google Shape;721;p14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22" name="Google Shape;722;p14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5"/>
              </a:buClr>
              <a:buSzPts val="900"/>
              <a:buNone/>
              <a:defRPr sz="900">
                <a:solidFill>
                  <a:schemeClr val="accent5"/>
                </a:solidFill>
              </a:defRPr>
            </a:lvl1pPr>
            <a:lvl2pPr lvl="1" algn="l">
              <a:lnSpc>
                <a:spcPct val="100000"/>
              </a:lnSpc>
              <a:spcBef>
                <a:spcPts val="0"/>
              </a:spcBef>
              <a:spcAft>
                <a:spcPts val="0"/>
              </a:spcAft>
              <a:buClr>
                <a:schemeClr val="accent5"/>
              </a:buClr>
              <a:buSzPts val="900"/>
              <a:buNone/>
              <a:defRPr sz="900">
                <a:solidFill>
                  <a:schemeClr val="accent5"/>
                </a:solidFill>
              </a:defRPr>
            </a:lvl2pPr>
            <a:lvl3pPr lvl="2" algn="l">
              <a:lnSpc>
                <a:spcPct val="100000"/>
              </a:lnSpc>
              <a:spcBef>
                <a:spcPts val="0"/>
              </a:spcBef>
              <a:spcAft>
                <a:spcPts val="0"/>
              </a:spcAft>
              <a:buClr>
                <a:schemeClr val="accent5"/>
              </a:buClr>
              <a:buSzPts val="900"/>
              <a:buNone/>
              <a:defRPr sz="900">
                <a:solidFill>
                  <a:schemeClr val="accent5"/>
                </a:solidFill>
              </a:defRPr>
            </a:lvl3pPr>
            <a:lvl4pPr lvl="3" algn="l">
              <a:lnSpc>
                <a:spcPct val="100000"/>
              </a:lnSpc>
              <a:spcBef>
                <a:spcPts val="0"/>
              </a:spcBef>
              <a:spcAft>
                <a:spcPts val="0"/>
              </a:spcAft>
              <a:buClr>
                <a:schemeClr val="accent5"/>
              </a:buClr>
              <a:buSzPts val="900"/>
              <a:buNone/>
              <a:defRPr sz="900">
                <a:solidFill>
                  <a:schemeClr val="accent5"/>
                </a:solidFill>
              </a:defRPr>
            </a:lvl4pPr>
            <a:lvl5pPr lvl="4" algn="l">
              <a:lnSpc>
                <a:spcPct val="100000"/>
              </a:lnSpc>
              <a:spcBef>
                <a:spcPts val="0"/>
              </a:spcBef>
              <a:spcAft>
                <a:spcPts val="0"/>
              </a:spcAft>
              <a:buClr>
                <a:schemeClr val="accent5"/>
              </a:buClr>
              <a:buSzPts val="900"/>
              <a:buNone/>
              <a:defRPr sz="900">
                <a:solidFill>
                  <a:schemeClr val="accent5"/>
                </a:solidFill>
              </a:defRPr>
            </a:lvl5pPr>
            <a:lvl6pPr lvl="5" algn="l">
              <a:lnSpc>
                <a:spcPct val="100000"/>
              </a:lnSpc>
              <a:spcBef>
                <a:spcPts val="0"/>
              </a:spcBef>
              <a:spcAft>
                <a:spcPts val="0"/>
              </a:spcAft>
              <a:buClr>
                <a:schemeClr val="accent5"/>
              </a:buClr>
              <a:buSzPts val="900"/>
              <a:buNone/>
              <a:defRPr sz="900">
                <a:solidFill>
                  <a:schemeClr val="accent5"/>
                </a:solidFill>
              </a:defRPr>
            </a:lvl6pPr>
            <a:lvl7pPr lvl="6" algn="l">
              <a:lnSpc>
                <a:spcPct val="100000"/>
              </a:lnSpc>
              <a:spcBef>
                <a:spcPts val="0"/>
              </a:spcBef>
              <a:spcAft>
                <a:spcPts val="0"/>
              </a:spcAft>
              <a:buClr>
                <a:schemeClr val="accent5"/>
              </a:buClr>
              <a:buSzPts val="900"/>
              <a:buNone/>
              <a:defRPr sz="900">
                <a:solidFill>
                  <a:schemeClr val="accent5"/>
                </a:solidFill>
              </a:defRPr>
            </a:lvl7pPr>
            <a:lvl8pPr lvl="7" algn="l">
              <a:lnSpc>
                <a:spcPct val="100000"/>
              </a:lnSpc>
              <a:spcBef>
                <a:spcPts val="0"/>
              </a:spcBef>
              <a:spcAft>
                <a:spcPts val="0"/>
              </a:spcAft>
              <a:buClr>
                <a:schemeClr val="accent5"/>
              </a:buClr>
              <a:buSzPts val="900"/>
              <a:buNone/>
              <a:defRPr sz="900">
                <a:solidFill>
                  <a:schemeClr val="accent5"/>
                </a:solidFill>
              </a:defRPr>
            </a:lvl8pPr>
            <a:lvl9pPr lvl="8" algn="l">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723" name="Shape 723"/>
        <p:cNvGrpSpPr/>
        <p:nvPr/>
      </p:nvGrpSpPr>
      <p:grpSpPr>
        <a:xfrm>
          <a:off x="0" y="0"/>
          <a:ext cx="0" cy="0"/>
          <a:chOff x="0" y="0"/>
          <a:chExt cx="0" cy="0"/>
        </a:xfrm>
      </p:grpSpPr>
      <p:sp>
        <p:nvSpPr>
          <p:cNvPr id="724" name="Google Shape;724;p146"/>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46"/>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26" name="Google Shape;726;p146"/>
          <p:cNvGrpSpPr/>
          <p:nvPr/>
        </p:nvGrpSpPr>
        <p:grpSpPr>
          <a:xfrm>
            <a:off x="8469122" y="4803781"/>
            <a:ext cx="420491" cy="137010"/>
            <a:chOff x="0" y="0"/>
            <a:chExt cx="2077525" cy="676925"/>
          </a:xfrm>
        </p:grpSpPr>
        <p:sp>
          <p:nvSpPr>
            <p:cNvPr id="727" name="Google Shape;727;p1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1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1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1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1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1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33" name="Google Shape;733;p14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34" name="Google Shape;734;p14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35" name="Google Shape;735;p14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36" name="Google Shape;736;p146"/>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37" name="Google Shape;737;p146"/>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3"/>
              </a:buClr>
              <a:buSzPts val="900"/>
              <a:buNone/>
              <a:defRPr sz="900">
                <a:solidFill>
                  <a:schemeClr val="accent3"/>
                </a:solidFill>
              </a:defRPr>
            </a:lvl1pPr>
            <a:lvl2pPr lvl="1" algn="l">
              <a:lnSpc>
                <a:spcPct val="100000"/>
              </a:lnSpc>
              <a:spcBef>
                <a:spcPts val="0"/>
              </a:spcBef>
              <a:spcAft>
                <a:spcPts val="0"/>
              </a:spcAft>
              <a:buClr>
                <a:schemeClr val="accent3"/>
              </a:buClr>
              <a:buSzPts val="900"/>
              <a:buNone/>
              <a:defRPr sz="900">
                <a:solidFill>
                  <a:schemeClr val="accent3"/>
                </a:solidFill>
              </a:defRPr>
            </a:lvl2pPr>
            <a:lvl3pPr lvl="2" algn="l">
              <a:lnSpc>
                <a:spcPct val="100000"/>
              </a:lnSpc>
              <a:spcBef>
                <a:spcPts val="0"/>
              </a:spcBef>
              <a:spcAft>
                <a:spcPts val="0"/>
              </a:spcAft>
              <a:buClr>
                <a:schemeClr val="accent3"/>
              </a:buClr>
              <a:buSzPts val="900"/>
              <a:buNone/>
              <a:defRPr sz="900">
                <a:solidFill>
                  <a:schemeClr val="accent3"/>
                </a:solidFill>
              </a:defRPr>
            </a:lvl3pPr>
            <a:lvl4pPr lvl="3" algn="l">
              <a:lnSpc>
                <a:spcPct val="100000"/>
              </a:lnSpc>
              <a:spcBef>
                <a:spcPts val="0"/>
              </a:spcBef>
              <a:spcAft>
                <a:spcPts val="0"/>
              </a:spcAft>
              <a:buClr>
                <a:schemeClr val="accent3"/>
              </a:buClr>
              <a:buSzPts val="900"/>
              <a:buNone/>
              <a:defRPr sz="900">
                <a:solidFill>
                  <a:schemeClr val="accent3"/>
                </a:solidFill>
              </a:defRPr>
            </a:lvl4pPr>
            <a:lvl5pPr lvl="4" algn="l">
              <a:lnSpc>
                <a:spcPct val="100000"/>
              </a:lnSpc>
              <a:spcBef>
                <a:spcPts val="0"/>
              </a:spcBef>
              <a:spcAft>
                <a:spcPts val="0"/>
              </a:spcAft>
              <a:buClr>
                <a:schemeClr val="accent3"/>
              </a:buClr>
              <a:buSzPts val="900"/>
              <a:buNone/>
              <a:defRPr sz="900">
                <a:solidFill>
                  <a:schemeClr val="accent3"/>
                </a:solidFill>
              </a:defRPr>
            </a:lvl5pPr>
            <a:lvl6pPr lvl="5" algn="l">
              <a:lnSpc>
                <a:spcPct val="100000"/>
              </a:lnSpc>
              <a:spcBef>
                <a:spcPts val="0"/>
              </a:spcBef>
              <a:spcAft>
                <a:spcPts val="0"/>
              </a:spcAft>
              <a:buClr>
                <a:schemeClr val="accent3"/>
              </a:buClr>
              <a:buSzPts val="900"/>
              <a:buNone/>
              <a:defRPr sz="900">
                <a:solidFill>
                  <a:schemeClr val="accent3"/>
                </a:solidFill>
              </a:defRPr>
            </a:lvl6pPr>
            <a:lvl7pPr lvl="6" algn="l">
              <a:lnSpc>
                <a:spcPct val="100000"/>
              </a:lnSpc>
              <a:spcBef>
                <a:spcPts val="0"/>
              </a:spcBef>
              <a:spcAft>
                <a:spcPts val="0"/>
              </a:spcAft>
              <a:buClr>
                <a:schemeClr val="accent3"/>
              </a:buClr>
              <a:buSzPts val="900"/>
              <a:buNone/>
              <a:defRPr sz="900">
                <a:solidFill>
                  <a:schemeClr val="accent3"/>
                </a:solidFill>
              </a:defRPr>
            </a:lvl7pPr>
            <a:lvl8pPr lvl="7" algn="l">
              <a:lnSpc>
                <a:spcPct val="100000"/>
              </a:lnSpc>
              <a:spcBef>
                <a:spcPts val="0"/>
              </a:spcBef>
              <a:spcAft>
                <a:spcPts val="0"/>
              </a:spcAft>
              <a:buClr>
                <a:schemeClr val="accent3"/>
              </a:buClr>
              <a:buSzPts val="900"/>
              <a:buNone/>
              <a:defRPr sz="900">
                <a:solidFill>
                  <a:schemeClr val="accent3"/>
                </a:solidFill>
              </a:defRPr>
            </a:lvl8pPr>
            <a:lvl9pPr lvl="8" algn="l">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ink">
  <p:cSld name="CUSTOM_7_1_1_1_1_1">
    <p:spTree>
      <p:nvGrpSpPr>
        <p:cNvPr id="738" name="Shape 738"/>
        <p:cNvGrpSpPr/>
        <p:nvPr/>
      </p:nvGrpSpPr>
      <p:grpSpPr>
        <a:xfrm>
          <a:off x="0" y="0"/>
          <a:ext cx="0" cy="0"/>
          <a:chOff x="0" y="0"/>
          <a:chExt cx="0" cy="0"/>
        </a:xfrm>
      </p:grpSpPr>
      <p:sp>
        <p:nvSpPr>
          <p:cNvPr id="739" name="Google Shape;739;p147"/>
          <p:cNvSpPr/>
          <p:nvPr/>
        </p:nvSpPr>
        <p:spPr>
          <a:xfrm rot="5400000">
            <a:off x="500700" y="-345175"/>
            <a:ext cx="237000" cy="12384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47"/>
          <p:cNvSpPr/>
          <p:nvPr/>
        </p:nvSpPr>
        <p:spPr>
          <a:xfrm>
            <a:off x="-22475" y="155525"/>
            <a:ext cx="57900" cy="49926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41" name="Google Shape;741;p147"/>
          <p:cNvGrpSpPr/>
          <p:nvPr/>
        </p:nvGrpSpPr>
        <p:grpSpPr>
          <a:xfrm>
            <a:off x="8469122" y="4803781"/>
            <a:ext cx="420491" cy="137010"/>
            <a:chOff x="0" y="0"/>
            <a:chExt cx="2077525" cy="676925"/>
          </a:xfrm>
        </p:grpSpPr>
        <p:sp>
          <p:nvSpPr>
            <p:cNvPr id="742" name="Google Shape;742;p14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14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14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14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6" name="Google Shape;746;p14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7" name="Google Shape;747;p14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48" name="Google Shape;748;p14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49" name="Google Shape;749;p147"/>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50" name="Google Shape;750;p14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51" name="Google Shape;751;p147"/>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52" name="Google Shape;752;p147"/>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F439A0"/>
              </a:buClr>
              <a:buSzPts val="900"/>
              <a:buNone/>
              <a:defRPr sz="900">
                <a:solidFill>
                  <a:srgbClr val="F439A0"/>
                </a:solidFill>
              </a:defRPr>
            </a:lvl1pPr>
            <a:lvl2pPr lvl="1" algn="l">
              <a:lnSpc>
                <a:spcPct val="100000"/>
              </a:lnSpc>
              <a:spcBef>
                <a:spcPts val="0"/>
              </a:spcBef>
              <a:spcAft>
                <a:spcPts val="0"/>
              </a:spcAft>
              <a:buClr>
                <a:srgbClr val="F439A0"/>
              </a:buClr>
              <a:buSzPts val="900"/>
              <a:buNone/>
              <a:defRPr sz="900">
                <a:solidFill>
                  <a:srgbClr val="F439A0"/>
                </a:solidFill>
              </a:defRPr>
            </a:lvl2pPr>
            <a:lvl3pPr lvl="2" algn="l">
              <a:lnSpc>
                <a:spcPct val="100000"/>
              </a:lnSpc>
              <a:spcBef>
                <a:spcPts val="0"/>
              </a:spcBef>
              <a:spcAft>
                <a:spcPts val="0"/>
              </a:spcAft>
              <a:buClr>
                <a:srgbClr val="F439A0"/>
              </a:buClr>
              <a:buSzPts val="900"/>
              <a:buNone/>
              <a:defRPr sz="900">
                <a:solidFill>
                  <a:srgbClr val="F439A0"/>
                </a:solidFill>
              </a:defRPr>
            </a:lvl3pPr>
            <a:lvl4pPr lvl="3" algn="l">
              <a:lnSpc>
                <a:spcPct val="100000"/>
              </a:lnSpc>
              <a:spcBef>
                <a:spcPts val="0"/>
              </a:spcBef>
              <a:spcAft>
                <a:spcPts val="0"/>
              </a:spcAft>
              <a:buClr>
                <a:srgbClr val="F439A0"/>
              </a:buClr>
              <a:buSzPts val="900"/>
              <a:buNone/>
              <a:defRPr sz="900">
                <a:solidFill>
                  <a:srgbClr val="F439A0"/>
                </a:solidFill>
              </a:defRPr>
            </a:lvl4pPr>
            <a:lvl5pPr lvl="4" algn="l">
              <a:lnSpc>
                <a:spcPct val="100000"/>
              </a:lnSpc>
              <a:spcBef>
                <a:spcPts val="0"/>
              </a:spcBef>
              <a:spcAft>
                <a:spcPts val="0"/>
              </a:spcAft>
              <a:buClr>
                <a:srgbClr val="F439A0"/>
              </a:buClr>
              <a:buSzPts val="900"/>
              <a:buNone/>
              <a:defRPr sz="900">
                <a:solidFill>
                  <a:srgbClr val="F439A0"/>
                </a:solidFill>
              </a:defRPr>
            </a:lvl5pPr>
            <a:lvl6pPr lvl="5" algn="l">
              <a:lnSpc>
                <a:spcPct val="100000"/>
              </a:lnSpc>
              <a:spcBef>
                <a:spcPts val="0"/>
              </a:spcBef>
              <a:spcAft>
                <a:spcPts val="0"/>
              </a:spcAft>
              <a:buClr>
                <a:srgbClr val="F439A0"/>
              </a:buClr>
              <a:buSzPts val="900"/>
              <a:buNone/>
              <a:defRPr sz="900">
                <a:solidFill>
                  <a:srgbClr val="F439A0"/>
                </a:solidFill>
              </a:defRPr>
            </a:lvl6pPr>
            <a:lvl7pPr lvl="6" algn="l">
              <a:lnSpc>
                <a:spcPct val="100000"/>
              </a:lnSpc>
              <a:spcBef>
                <a:spcPts val="0"/>
              </a:spcBef>
              <a:spcAft>
                <a:spcPts val="0"/>
              </a:spcAft>
              <a:buClr>
                <a:srgbClr val="F439A0"/>
              </a:buClr>
              <a:buSzPts val="900"/>
              <a:buNone/>
              <a:defRPr sz="900">
                <a:solidFill>
                  <a:srgbClr val="F439A0"/>
                </a:solidFill>
              </a:defRPr>
            </a:lvl7pPr>
            <a:lvl8pPr lvl="7" algn="l">
              <a:lnSpc>
                <a:spcPct val="100000"/>
              </a:lnSpc>
              <a:spcBef>
                <a:spcPts val="0"/>
              </a:spcBef>
              <a:spcAft>
                <a:spcPts val="0"/>
              </a:spcAft>
              <a:buClr>
                <a:srgbClr val="F439A0"/>
              </a:buClr>
              <a:buSzPts val="900"/>
              <a:buNone/>
              <a:defRPr sz="900">
                <a:solidFill>
                  <a:srgbClr val="F439A0"/>
                </a:solidFill>
              </a:defRPr>
            </a:lvl8pPr>
            <a:lvl9pPr lvl="8" algn="l">
              <a:lnSpc>
                <a:spcPct val="100000"/>
              </a:lnSpc>
              <a:spcBef>
                <a:spcPts val="0"/>
              </a:spcBef>
              <a:spcAft>
                <a:spcPts val="0"/>
              </a:spcAft>
              <a:buClr>
                <a:srgbClr val="F439A0"/>
              </a:buClr>
              <a:buSzPts val="900"/>
              <a:buNone/>
              <a:defRPr sz="900">
                <a:solidFill>
                  <a:srgbClr val="F439A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48" name="Shape 48"/>
        <p:cNvGrpSpPr/>
        <p:nvPr/>
      </p:nvGrpSpPr>
      <p:grpSpPr>
        <a:xfrm>
          <a:off x="0" y="0"/>
          <a:ext cx="0" cy="0"/>
          <a:chOff x="0" y="0"/>
          <a:chExt cx="0" cy="0"/>
        </a:xfrm>
      </p:grpSpPr>
      <p:sp>
        <p:nvSpPr>
          <p:cNvPr id="49" name="Google Shape;49;p67"/>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 name="Google Shape;50;p67"/>
          <p:cNvSpPr txBox="1"/>
          <p:nvPr>
            <p:ph idx="1" type="body"/>
          </p:nvPr>
        </p:nvSpPr>
        <p:spPr>
          <a:xfrm>
            <a:off x="4572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51" name="Google Shape;51;p67"/>
          <p:cNvSpPr txBox="1"/>
          <p:nvPr>
            <p:ph idx="2" type="body"/>
          </p:nvPr>
        </p:nvSpPr>
        <p:spPr>
          <a:xfrm>
            <a:off x="2533941"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52" name="Google Shape;52;p67"/>
          <p:cNvSpPr txBox="1"/>
          <p:nvPr>
            <p:ph idx="3" type="body"/>
          </p:nvPr>
        </p:nvSpPr>
        <p:spPr>
          <a:xfrm>
            <a:off x="4610318"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53" name="Google Shape;53;p67"/>
          <p:cNvSpPr txBox="1"/>
          <p:nvPr>
            <p:ph idx="4" type="body"/>
          </p:nvPr>
        </p:nvSpPr>
        <p:spPr>
          <a:xfrm>
            <a:off x="66867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54" name="Google Shape;54;p67"/>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 name="Google Shape;55;p6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urple">
  <p:cSld name="CUSTOM_7_1_1_1_1_1_1">
    <p:spTree>
      <p:nvGrpSpPr>
        <p:cNvPr id="753" name="Shape 753"/>
        <p:cNvGrpSpPr/>
        <p:nvPr/>
      </p:nvGrpSpPr>
      <p:grpSpPr>
        <a:xfrm>
          <a:off x="0" y="0"/>
          <a:ext cx="0" cy="0"/>
          <a:chOff x="0" y="0"/>
          <a:chExt cx="0" cy="0"/>
        </a:xfrm>
      </p:grpSpPr>
      <p:sp>
        <p:nvSpPr>
          <p:cNvPr id="754" name="Google Shape;754;p148"/>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48"/>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56" name="Google Shape;756;p148"/>
          <p:cNvGrpSpPr/>
          <p:nvPr/>
        </p:nvGrpSpPr>
        <p:grpSpPr>
          <a:xfrm>
            <a:off x="8469122" y="4803781"/>
            <a:ext cx="420491" cy="137010"/>
            <a:chOff x="0" y="0"/>
            <a:chExt cx="2077525" cy="676925"/>
          </a:xfrm>
        </p:grpSpPr>
        <p:sp>
          <p:nvSpPr>
            <p:cNvPr id="757" name="Google Shape;757;p14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14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14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0" name="Google Shape;760;p14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1" name="Google Shape;761;p14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2" name="Google Shape;762;p14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63" name="Google Shape;763;p14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64" name="Google Shape;764;p148"/>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65" name="Google Shape;765;p14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66" name="Google Shape;766;p148"/>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67" name="Google Shape;767;p148"/>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A142F4"/>
              </a:buClr>
              <a:buSzPts val="900"/>
              <a:buNone/>
              <a:defRPr sz="900">
                <a:solidFill>
                  <a:srgbClr val="A142F4"/>
                </a:solidFill>
              </a:defRPr>
            </a:lvl1pPr>
            <a:lvl2pPr lvl="1" algn="l">
              <a:lnSpc>
                <a:spcPct val="100000"/>
              </a:lnSpc>
              <a:spcBef>
                <a:spcPts val="0"/>
              </a:spcBef>
              <a:spcAft>
                <a:spcPts val="0"/>
              </a:spcAft>
              <a:buClr>
                <a:srgbClr val="A142F4"/>
              </a:buClr>
              <a:buSzPts val="900"/>
              <a:buNone/>
              <a:defRPr sz="900">
                <a:solidFill>
                  <a:srgbClr val="A142F4"/>
                </a:solidFill>
              </a:defRPr>
            </a:lvl2pPr>
            <a:lvl3pPr lvl="2" algn="l">
              <a:lnSpc>
                <a:spcPct val="100000"/>
              </a:lnSpc>
              <a:spcBef>
                <a:spcPts val="0"/>
              </a:spcBef>
              <a:spcAft>
                <a:spcPts val="0"/>
              </a:spcAft>
              <a:buClr>
                <a:srgbClr val="A142F4"/>
              </a:buClr>
              <a:buSzPts val="900"/>
              <a:buNone/>
              <a:defRPr sz="900">
                <a:solidFill>
                  <a:srgbClr val="A142F4"/>
                </a:solidFill>
              </a:defRPr>
            </a:lvl3pPr>
            <a:lvl4pPr lvl="3" algn="l">
              <a:lnSpc>
                <a:spcPct val="100000"/>
              </a:lnSpc>
              <a:spcBef>
                <a:spcPts val="0"/>
              </a:spcBef>
              <a:spcAft>
                <a:spcPts val="0"/>
              </a:spcAft>
              <a:buClr>
                <a:srgbClr val="A142F4"/>
              </a:buClr>
              <a:buSzPts val="900"/>
              <a:buNone/>
              <a:defRPr sz="900">
                <a:solidFill>
                  <a:srgbClr val="A142F4"/>
                </a:solidFill>
              </a:defRPr>
            </a:lvl4pPr>
            <a:lvl5pPr lvl="4" algn="l">
              <a:lnSpc>
                <a:spcPct val="100000"/>
              </a:lnSpc>
              <a:spcBef>
                <a:spcPts val="0"/>
              </a:spcBef>
              <a:spcAft>
                <a:spcPts val="0"/>
              </a:spcAft>
              <a:buClr>
                <a:srgbClr val="A142F4"/>
              </a:buClr>
              <a:buSzPts val="900"/>
              <a:buNone/>
              <a:defRPr sz="900">
                <a:solidFill>
                  <a:srgbClr val="A142F4"/>
                </a:solidFill>
              </a:defRPr>
            </a:lvl5pPr>
            <a:lvl6pPr lvl="5" algn="l">
              <a:lnSpc>
                <a:spcPct val="100000"/>
              </a:lnSpc>
              <a:spcBef>
                <a:spcPts val="0"/>
              </a:spcBef>
              <a:spcAft>
                <a:spcPts val="0"/>
              </a:spcAft>
              <a:buClr>
                <a:srgbClr val="A142F4"/>
              </a:buClr>
              <a:buSzPts val="900"/>
              <a:buNone/>
              <a:defRPr sz="900">
                <a:solidFill>
                  <a:srgbClr val="A142F4"/>
                </a:solidFill>
              </a:defRPr>
            </a:lvl6pPr>
            <a:lvl7pPr lvl="6" algn="l">
              <a:lnSpc>
                <a:spcPct val="100000"/>
              </a:lnSpc>
              <a:spcBef>
                <a:spcPts val="0"/>
              </a:spcBef>
              <a:spcAft>
                <a:spcPts val="0"/>
              </a:spcAft>
              <a:buClr>
                <a:srgbClr val="A142F4"/>
              </a:buClr>
              <a:buSzPts val="900"/>
              <a:buNone/>
              <a:defRPr sz="900">
                <a:solidFill>
                  <a:srgbClr val="A142F4"/>
                </a:solidFill>
              </a:defRPr>
            </a:lvl7pPr>
            <a:lvl8pPr lvl="7" algn="l">
              <a:lnSpc>
                <a:spcPct val="100000"/>
              </a:lnSpc>
              <a:spcBef>
                <a:spcPts val="0"/>
              </a:spcBef>
              <a:spcAft>
                <a:spcPts val="0"/>
              </a:spcAft>
              <a:buClr>
                <a:srgbClr val="A142F4"/>
              </a:buClr>
              <a:buSzPts val="900"/>
              <a:buNone/>
              <a:defRPr sz="900">
                <a:solidFill>
                  <a:srgbClr val="A142F4"/>
                </a:solidFill>
              </a:defRPr>
            </a:lvl8pPr>
            <a:lvl9pPr lvl="8" algn="l">
              <a:lnSpc>
                <a:spcPct val="100000"/>
              </a:lnSpc>
              <a:spcBef>
                <a:spcPts val="0"/>
              </a:spcBef>
              <a:spcAft>
                <a:spcPts val="0"/>
              </a:spcAft>
              <a:buClr>
                <a:srgbClr val="A142F4"/>
              </a:buClr>
              <a:buSzPts val="900"/>
              <a:buNone/>
              <a:defRPr sz="900">
                <a:solidFill>
                  <a:srgbClr val="A142F4"/>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Blue 1">
  <p:cSld name="CUSTOM_7_2">
    <p:spTree>
      <p:nvGrpSpPr>
        <p:cNvPr id="768" name="Shape 768"/>
        <p:cNvGrpSpPr/>
        <p:nvPr/>
      </p:nvGrpSpPr>
      <p:grpSpPr>
        <a:xfrm>
          <a:off x="0" y="0"/>
          <a:ext cx="0" cy="0"/>
          <a:chOff x="0" y="0"/>
          <a:chExt cx="0" cy="0"/>
        </a:xfrm>
      </p:grpSpPr>
      <p:grpSp>
        <p:nvGrpSpPr>
          <p:cNvPr id="769" name="Google Shape;769;p149"/>
          <p:cNvGrpSpPr/>
          <p:nvPr/>
        </p:nvGrpSpPr>
        <p:grpSpPr>
          <a:xfrm>
            <a:off x="8469122" y="4803781"/>
            <a:ext cx="420491" cy="137010"/>
            <a:chOff x="0" y="0"/>
            <a:chExt cx="2077525" cy="676925"/>
          </a:xfrm>
        </p:grpSpPr>
        <p:sp>
          <p:nvSpPr>
            <p:cNvPr id="770" name="Google Shape;770;p1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1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1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3" name="Google Shape;773;p1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4" name="Google Shape;774;p1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5" name="Google Shape;775;p1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6" name="Google Shape;776;p149"/>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77" name="Google Shape;777;p14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78" name="Google Shape;778;p149"/>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79" name="Google Shape;779;p149"/>
          <p:cNvSpPr/>
          <p:nvPr/>
        </p:nvSpPr>
        <p:spPr>
          <a:xfrm>
            <a:off x="-22468" y="235365"/>
            <a:ext cx="57900" cy="46728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Red 1">
  <p:cSld name="CUSTOM_7_1_3">
    <p:spTree>
      <p:nvGrpSpPr>
        <p:cNvPr id="780" name="Shape 780"/>
        <p:cNvGrpSpPr/>
        <p:nvPr/>
      </p:nvGrpSpPr>
      <p:grpSpPr>
        <a:xfrm>
          <a:off x="0" y="0"/>
          <a:ext cx="0" cy="0"/>
          <a:chOff x="0" y="0"/>
          <a:chExt cx="0" cy="0"/>
        </a:xfrm>
      </p:grpSpPr>
      <p:grpSp>
        <p:nvGrpSpPr>
          <p:cNvPr id="781" name="Google Shape;781;p150"/>
          <p:cNvGrpSpPr/>
          <p:nvPr/>
        </p:nvGrpSpPr>
        <p:grpSpPr>
          <a:xfrm>
            <a:off x="8469122" y="4803781"/>
            <a:ext cx="420491" cy="137010"/>
            <a:chOff x="0" y="0"/>
            <a:chExt cx="2077525" cy="676925"/>
          </a:xfrm>
        </p:grpSpPr>
        <p:sp>
          <p:nvSpPr>
            <p:cNvPr id="782" name="Google Shape;782;p1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1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1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1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6" name="Google Shape;786;p1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7" name="Google Shape;787;p1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88" name="Google Shape;788;p150"/>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89" name="Google Shape;789;p15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90" name="Google Shape;790;p150"/>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91" name="Google Shape;791;p150"/>
          <p:cNvSpPr/>
          <p:nvPr/>
        </p:nvSpPr>
        <p:spPr>
          <a:xfrm>
            <a:off x="-22468" y="235365"/>
            <a:ext cx="57900" cy="46728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Yellow 1">
  <p:cSld name="CUSTOM_7_1_1_3">
    <p:spTree>
      <p:nvGrpSpPr>
        <p:cNvPr id="792" name="Shape 792"/>
        <p:cNvGrpSpPr/>
        <p:nvPr/>
      </p:nvGrpSpPr>
      <p:grpSpPr>
        <a:xfrm>
          <a:off x="0" y="0"/>
          <a:ext cx="0" cy="0"/>
          <a:chOff x="0" y="0"/>
          <a:chExt cx="0" cy="0"/>
        </a:xfrm>
      </p:grpSpPr>
      <p:grpSp>
        <p:nvGrpSpPr>
          <p:cNvPr id="793" name="Google Shape;793;p151"/>
          <p:cNvGrpSpPr/>
          <p:nvPr/>
        </p:nvGrpSpPr>
        <p:grpSpPr>
          <a:xfrm>
            <a:off x="8469122" y="4803781"/>
            <a:ext cx="420491" cy="137010"/>
            <a:chOff x="0" y="0"/>
            <a:chExt cx="2077525" cy="676925"/>
          </a:xfrm>
        </p:grpSpPr>
        <p:sp>
          <p:nvSpPr>
            <p:cNvPr id="794" name="Google Shape;794;p1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5" name="Google Shape;795;p1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6" name="Google Shape;796;p1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7" name="Google Shape;797;p1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1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1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00" name="Google Shape;800;p151"/>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01" name="Google Shape;801;p15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02" name="Google Shape;802;p151"/>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03" name="Google Shape;803;p151"/>
          <p:cNvSpPr/>
          <p:nvPr/>
        </p:nvSpPr>
        <p:spPr>
          <a:xfrm>
            <a:off x="-22468" y="235365"/>
            <a:ext cx="57900" cy="46728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een 1">
  <p:cSld name="CUSTOM_7_1_1_1_2">
    <p:spTree>
      <p:nvGrpSpPr>
        <p:cNvPr id="804" name="Shape 804"/>
        <p:cNvGrpSpPr/>
        <p:nvPr/>
      </p:nvGrpSpPr>
      <p:grpSpPr>
        <a:xfrm>
          <a:off x="0" y="0"/>
          <a:ext cx="0" cy="0"/>
          <a:chOff x="0" y="0"/>
          <a:chExt cx="0" cy="0"/>
        </a:xfrm>
      </p:grpSpPr>
      <p:grpSp>
        <p:nvGrpSpPr>
          <p:cNvPr id="805" name="Google Shape;805;p152"/>
          <p:cNvGrpSpPr/>
          <p:nvPr/>
        </p:nvGrpSpPr>
        <p:grpSpPr>
          <a:xfrm>
            <a:off x="8469122" y="4803781"/>
            <a:ext cx="420491" cy="137010"/>
            <a:chOff x="0" y="0"/>
            <a:chExt cx="2077525" cy="676925"/>
          </a:xfrm>
        </p:grpSpPr>
        <p:sp>
          <p:nvSpPr>
            <p:cNvPr id="806" name="Google Shape;806;p1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7" name="Google Shape;807;p1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8" name="Google Shape;808;p1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9" name="Google Shape;809;p1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0" name="Google Shape;810;p1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1" name="Google Shape;811;p1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12" name="Google Shape;812;p152"/>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13" name="Google Shape;813;p15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14" name="Google Shape;814;p152"/>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15" name="Google Shape;815;p152"/>
          <p:cNvSpPr/>
          <p:nvPr/>
        </p:nvSpPr>
        <p:spPr>
          <a:xfrm>
            <a:off x="-22468" y="235365"/>
            <a:ext cx="57900" cy="46728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ay 1">
  <p:cSld name="CUSTOM_7_1_2_1">
    <p:spTree>
      <p:nvGrpSpPr>
        <p:cNvPr id="816" name="Shape 816"/>
        <p:cNvGrpSpPr/>
        <p:nvPr/>
      </p:nvGrpSpPr>
      <p:grpSpPr>
        <a:xfrm>
          <a:off x="0" y="0"/>
          <a:ext cx="0" cy="0"/>
          <a:chOff x="0" y="0"/>
          <a:chExt cx="0" cy="0"/>
        </a:xfrm>
      </p:grpSpPr>
      <p:grpSp>
        <p:nvGrpSpPr>
          <p:cNvPr id="817" name="Google Shape;817;p153"/>
          <p:cNvGrpSpPr/>
          <p:nvPr/>
        </p:nvGrpSpPr>
        <p:grpSpPr>
          <a:xfrm>
            <a:off x="8469122" y="4803781"/>
            <a:ext cx="420491" cy="137010"/>
            <a:chOff x="0" y="0"/>
            <a:chExt cx="2077525" cy="676925"/>
          </a:xfrm>
        </p:grpSpPr>
        <p:sp>
          <p:nvSpPr>
            <p:cNvPr id="818" name="Google Shape;818;p1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9" name="Google Shape;819;p1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0" name="Google Shape;820;p1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1" name="Google Shape;821;p1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2" name="Google Shape;822;p1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3" name="Google Shape;823;p1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24" name="Google Shape;824;p153"/>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25" name="Google Shape;825;p15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26" name="Google Shape;826;p153"/>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27" name="Google Shape;827;p153"/>
          <p:cNvSpPr/>
          <p:nvPr/>
        </p:nvSpPr>
        <p:spPr>
          <a:xfrm>
            <a:off x="-22468" y="235365"/>
            <a:ext cx="57900" cy="46728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Orange 1">
  <p:cSld name="CUSTOM_7_1_1_2_1">
    <p:spTree>
      <p:nvGrpSpPr>
        <p:cNvPr id="828" name="Shape 828"/>
        <p:cNvGrpSpPr/>
        <p:nvPr/>
      </p:nvGrpSpPr>
      <p:grpSpPr>
        <a:xfrm>
          <a:off x="0" y="0"/>
          <a:ext cx="0" cy="0"/>
          <a:chOff x="0" y="0"/>
          <a:chExt cx="0" cy="0"/>
        </a:xfrm>
      </p:grpSpPr>
      <p:grpSp>
        <p:nvGrpSpPr>
          <p:cNvPr id="829" name="Google Shape;829;p154"/>
          <p:cNvGrpSpPr/>
          <p:nvPr/>
        </p:nvGrpSpPr>
        <p:grpSpPr>
          <a:xfrm>
            <a:off x="8469122" y="4803781"/>
            <a:ext cx="420491" cy="137010"/>
            <a:chOff x="0" y="0"/>
            <a:chExt cx="2077525" cy="676925"/>
          </a:xfrm>
        </p:grpSpPr>
        <p:sp>
          <p:nvSpPr>
            <p:cNvPr id="830" name="Google Shape;830;p1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1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1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3" name="Google Shape;833;p1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4" name="Google Shape;834;p1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5" name="Google Shape;835;p1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36" name="Google Shape;836;p15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37" name="Google Shape;837;p15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38" name="Google Shape;838;p154"/>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39" name="Google Shape;839;p154"/>
          <p:cNvSpPr/>
          <p:nvPr/>
        </p:nvSpPr>
        <p:spPr>
          <a:xfrm>
            <a:off x="-22468" y="235365"/>
            <a:ext cx="57900" cy="46728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Cyan 1">
  <p:cSld name="CUSTOM_7_1_1_1_1_2">
    <p:spTree>
      <p:nvGrpSpPr>
        <p:cNvPr id="840" name="Shape 840"/>
        <p:cNvGrpSpPr/>
        <p:nvPr/>
      </p:nvGrpSpPr>
      <p:grpSpPr>
        <a:xfrm>
          <a:off x="0" y="0"/>
          <a:ext cx="0" cy="0"/>
          <a:chOff x="0" y="0"/>
          <a:chExt cx="0" cy="0"/>
        </a:xfrm>
      </p:grpSpPr>
      <p:grpSp>
        <p:nvGrpSpPr>
          <p:cNvPr id="841" name="Google Shape;841;p155"/>
          <p:cNvGrpSpPr/>
          <p:nvPr/>
        </p:nvGrpSpPr>
        <p:grpSpPr>
          <a:xfrm>
            <a:off x="8469122" y="4803781"/>
            <a:ext cx="420491" cy="137010"/>
            <a:chOff x="0" y="0"/>
            <a:chExt cx="2077525" cy="676925"/>
          </a:xfrm>
        </p:grpSpPr>
        <p:sp>
          <p:nvSpPr>
            <p:cNvPr id="842" name="Google Shape;842;p1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1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1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1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6" name="Google Shape;846;p1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7" name="Google Shape;847;p1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48" name="Google Shape;848;p15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49" name="Google Shape;849;p15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50" name="Google Shape;850;p155"/>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51" name="Google Shape;851;p155"/>
          <p:cNvSpPr/>
          <p:nvPr/>
        </p:nvSpPr>
        <p:spPr>
          <a:xfrm>
            <a:off x="-22468" y="235365"/>
            <a:ext cx="57900" cy="4672800"/>
          </a:xfrm>
          <a:prstGeom prst="rect">
            <a:avLst/>
          </a:prstGeom>
          <a:solidFill>
            <a:srgbClr val="24C1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ink 1">
  <p:cSld name="CUSTOM_7_1_1_1_1_1_2">
    <p:spTree>
      <p:nvGrpSpPr>
        <p:cNvPr id="852" name="Shape 852"/>
        <p:cNvGrpSpPr/>
        <p:nvPr/>
      </p:nvGrpSpPr>
      <p:grpSpPr>
        <a:xfrm>
          <a:off x="0" y="0"/>
          <a:ext cx="0" cy="0"/>
          <a:chOff x="0" y="0"/>
          <a:chExt cx="0" cy="0"/>
        </a:xfrm>
      </p:grpSpPr>
      <p:grpSp>
        <p:nvGrpSpPr>
          <p:cNvPr id="853" name="Google Shape;853;p156"/>
          <p:cNvGrpSpPr/>
          <p:nvPr/>
        </p:nvGrpSpPr>
        <p:grpSpPr>
          <a:xfrm>
            <a:off x="8469122" y="4803781"/>
            <a:ext cx="420491" cy="137010"/>
            <a:chOff x="0" y="0"/>
            <a:chExt cx="2077525" cy="676925"/>
          </a:xfrm>
        </p:grpSpPr>
        <p:sp>
          <p:nvSpPr>
            <p:cNvPr id="854" name="Google Shape;854;p1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1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1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1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1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1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60" name="Google Shape;860;p15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61" name="Google Shape;861;p15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62" name="Google Shape;862;p156"/>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63" name="Google Shape;863;p156"/>
          <p:cNvSpPr/>
          <p:nvPr/>
        </p:nvSpPr>
        <p:spPr>
          <a:xfrm>
            <a:off x="-22468" y="235365"/>
            <a:ext cx="57900" cy="46728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urple 1">
  <p:cSld name="CUSTOM_7_1_1_1_1_1_1_1">
    <p:spTree>
      <p:nvGrpSpPr>
        <p:cNvPr id="864" name="Shape 864"/>
        <p:cNvGrpSpPr/>
        <p:nvPr/>
      </p:nvGrpSpPr>
      <p:grpSpPr>
        <a:xfrm>
          <a:off x="0" y="0"/>
          <a:ext cx="0" cy="0"/>
          <a:chOff x="0" y="0"/>
          <a:chExt cx="0" cy="0"/>
        </a:xfrm>
      </p:grpSpPr>
      <p:grpSp>
        <p:nvGrpSpPr>
          <p:cNvPr id="865" name="Google Shape;865;p157"/>
          <p:cNvGrpSpPr/>
          <p:nvPr/>
        </p:nvGrpSpPr>
        <p:grpSpPr>
          <a:xfrm>
            <a:off x="8469122" y="4803781"/>
            <a:ext cx="420491" cy="137010"/>
            <a:chOff x="0" y="0"/>
            <a:chExt cx="2077525" cy="676925"/>
          </a:xfrm>
        </p:grpSpPr>
        <p:sp>
          <p:nvSpPr>
            <p:cNvPr id="866" name="Google Shape;866;p15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7" name="Google Shape;867;p15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8" name="Google Shape;868;p15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15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15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15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72" name="Google Shape;872;p157"/>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73" name="Google Shape;873;p15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74" name="Google Shape;874;p157"/>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75" name="Google Shape;875;p157"/>
          <p:cNvSpPr/>
          <p:nvPr/>
        </p:nvSpPr>
        <p:spPr>
          <a:xfrm>
            <a:off x="-22468" y="235365"/>
            <a:ext cx="57900" cy="4672800"/>
          </a:xfrm>
          <a:prstGeom prst="rect">
            <a:avLst/>
          </a:prstGeom>
          <a:solidFill>
            <a:srgbClr val="A142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20" Type="http://schemas.openxmlformats.org/officeDocument/2006/relationships/slideLayout" Target="../slideLayouts/slideLayout68.xml"/><Relationship Id="rId22" Type="http://schemas.openxmlformats.org/officeDocument/2006/relationships/theme" Target="../theme/theme5.xml"/><Relationship Id="rId21" Type="http://schemas.openxmlformats.org/officeDocument/2006/relationships/slideLayout" Target="../slideLayouts/slideLayout69.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9.xml"/><Relationship Id="rId84" Type="http://schemas.openxmlformats.org/officeDocument/2006/relationships/slideLayout" Target="../slideLayouts/slideLayout153.xml"/><Relationship Id="rId83" Type="http://schemas.openxmlformats.org/officeDocument/2006/relationships/slideLayout" Target="../slideLayouts/slideLayout152.xml"/><Relationship Id="rId42" Type="http://schemas.openxmlformats.org/officeDocument/2006/relationships/slideLayout" Target="../slideLayouts/slideLayout111.xml"/><Relationship Id="rId86" Type="http://schemas.openxmlformats.org/officeDocument/2006/relationships/slideLayout" Target="../slideLayouts/slideLayout155.xml"/><Relationship Id="rId41" Type="http://schemas.openxmlformats.org/officeDocument/2006/relationships/slideLayout" Target="../slideLayouts/slideLayout110.xml"/><Relationship Id="rId85" Type="http://schemas.openxmlformats.org/officeDocument/2006/relationships/slideLayout" Target="../slideLayouts/slideLayout154.xml"/><Relationship Id="rId44" Type="http://schemas.openxmlformats.org/officeDocument/2006/relationships/slideLayout" Target="../slideLayouts/slideLayout113.xml"/><Relationship Id="rId43" Type="http://schemas.openxmlformats.org/officeDocument/2006/relationships/slideLayout" Target="../slideLayouts/slideLayout112.xml"/><Relationship Id="rId87" Type="http://schemas.openxmlformats.org/officeDocument/2006/relationships/theme" Target="../theme/theme4.xml"/><Relationship Id="rId46" Type="http://schemas.openxmlformats.org/officeDocument/2006/relationships/slideLayout" Target="../slideLayouts/slideLayout115.xml"/><Relationship Id="rId45" Type="http://schemas.openxmlformats.org/officeDocument/2006/relationships/slideLayout" Target="../slideLayouts/slideLayout114.xml"/><Relationship Id="rId80" Type="http://schemas.openxmlformats.org/officeDocument/2006/relationships/slideLayout" Target="../slideLayouts/slideLayout149.xml"/><Relationship Id="rId82" Type="http://schemas.openxmlformats.org/officeDocument/2006/relationships/slideLayout" Target="../slideLayouts/slideLayout151.xml"/><Relationship Id="rId81" Type="http://schemas.openxmlformats.org/officeDocument/2006/relationships/slideLayout" Target="../slideLayouts/slideLayout150.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48" Type="http://schemas.openxmlformats.org/officeDocument/2006/relationships/slideLayout" Target="../slideLayouts/slideLayout117.xml"/><Relationship Id="rId47" Type="http://schemas.openxmlformats.org/officeDocument/2006/relationships/slideLayout" Target="../slideLayouts/slideLayout116.xml"/><Relationship Id="rId49" Type="http://schemas.openxmlformats.org/officeDocument/2006/relationships/slideLayout" Target="../slideLayouts/slideLayout11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73" Type="http://schemas.openxmlformats.org/officeDocument/2006/relationships/slideLayout" Target="../slideLayouts/slideLayout142.xml"/><Relationship Id="rId72" Type="http://schemas.openxmlformats.org/officeDocument/2006/relationships/slideLayout" Target="../slideLayouts/slideLayout141.xml"/><Relationship Id="rId31" Type="http://schemas.openxmlformats.org/officeDocument/2006/relationships/slideLayout" Target="../slideLayouts/slideLayout100.xml"/><Relationship Id="rId75" Type="http://schemas.openxmlformats.org/officeDocument/2006/relationships/slideLayout" Target="../slideLayouts/slideLayout144.xml"/><Relationship Id="rId30" Type="http://schemas.openxmlformats.org/officeDocument/2006/relationships/slideLayout" Target="../slideLayouts/slideLayout99.xml"/><Relationship Id="rId74" Type="http://schemas.openxmlformats.org/officeDocument/2006/relationships/slideLayout" Target="../slideLayouts/slideLayout143.xml"/><Relationship Id="rId33" Type="http://schemas.openxmlformats.org/officeDocument/2006/relationships/slideLayout" Target="../slideLayouts/slideLayout102.xml"/><Relationship Id="rId77" Type="http://schemas.openxmlformats.org/officeDocument/2006/relationships/slideLayout" Target="../slideLayouts/slideLayout146.xml"/><Relationship Id="rId32" Type="http://schemas.openxmlformats.org/officeDocument/2006/relationships/slideLayout" Target="../slideLayouts/slideLayout101.xml"/><Relationship Id="rId76" Type="http://schemas.openxmlformats.org/officeDocument/2006/relationships/slideLayout" Target="../slideLayouts/slideLayout145.xml"/><Relationship Id="rId35" Type="http://schemas.openxmlformats.org/officeDocument/2006/relationships/slideLayout" Target="../slideLayouts/slideLayout104.xml"/><Relationship Id="rId79" Type="http://schemas.openxmlformats.org/officeDocument/2006/relationships/slideLayout" Target="../slideLayouts/slideLayout148.xml"/><Relationship Id="rId34" Type="http://schemas.openxmlformats.org/officeDocument/2006/relationships/slideLayout" Target="../slideLayouts/slideLayout103.xml"/><Relationship Id="rId78" Type="http://schemas.openxmlformats.org/officeDocument/2006/relationships/slideLayout" Target="../slideLayouts/slideLayout147.xml"/><Relationship Id="rId71" Type="http://schemas.openxmlformats.org/officeDocument/2006/relationships/slideLayout" Target="../slideLayouts/slideLayout140.xml"/><Relationship Id="rId70" Type="http://schemas.openxmlformats.org/officeDocument/2006/relationships/slideLayout" Target="../slideLayouts/slideLayout139.xml"/><Relationship Id="rId37" Type="http://schemas.openxmlformats.org/officeDocument/2006/relationships/slideLayout" Target="../slideLayouts/slideLayout106.xml"/><Relationship Id="rId36" Type="http://schemas.openxmlformats.org/officeDocument/2006/relationships/slideLayout" Target="../slideLayouts/slideLayout105.xml"/><Relationship Id="rId39" Type="http://schemas.openxmlformats.org/officeDocument/2006/relationships/slideLayout" Target="../slideLayouts/slideLayout108.xml"/><Relationship Id="rId38" Type="http://schemas.openxmlformats.org/officeDocument/2006/relationships/slideLayout" Target="../slideLayouts/slideLayout107.xml"/><Relationship Id="rId62" Type="http://schemas.openxmlformats.org/officeDocument/2006/relationships/slideLayout" Target="../slideLayouts/slideLayout131.xml"/><Relationship Id="rId61" Type="http://schemas.openxmlformats.org/officeDocument/2006/relationships/slideLayout" Target="../slideLayouts/slideLayout130.xml"/><Relationship Id="rId20" Type="http://schemas.openxmlformats.org/officeDocument/2006/relationships/slideLayout" Target="../slideLayouts/slideLayout89.xml"/><Relationship Id="rId64" Type="http://schemas.openxmlformats.org/officeDocument/2006/relationships/slideLayout" Target="../slideLayouts/slideLayout133.xml"/><Relationship Id="rId63" Type="http://schemas.openxmlformats.org/officeDocument/2006/relationships/slideLayout" Target="../slideLayouts/slideLayout132.xml"/><Relationship Id="rId22" Type="http://schemas.openxmlformats.org/officeDocument/2006/relationships/slideLayout" Target="../slideLayouts/slideLayout91.xml"/><Relationship Id="rId66" Type="http://schemas.openxmlformats.org/officeDocument/2006/relationships/slideLayout" Target="../slideLayouts/slideLayout135.xml"/><Relationship Id="rId21" Type="http://schemas.openxmlformats.org/officeDocument/2006/relationships/slideLayout" Target="../slideLayouts/slideLayout90.xml"/><Relationship Id="rId65" Type="http://schemas.openxmlformats.org/officeDocument/2006/relationships/slideLayout" Target="../slideLayouts/slideLayout134.xml"/><Relationship Id="rId24" Type="http://schemas.openxmlformats.org/officeDocument/2006/relationships/slideLayout" Target="../slideLayouts/slideLayout93.xml"/><Relationship Id="rId68" Type="http://schemas.openxmlformats.org/officeDocument/2006/relationships/slideLayout" Target="../slideLayouts/slideLayout137.xml"/><Relationship Id="rId23" Type="http://schemas.openxmlformats.org/officeDocument/2006/relationships/slideLayout" Target="../slideLayouts/slideLayout92.xml"/><Relationship Id="rId67" Type="http://schemas.openxmlformats.org/officeDocument/2006/relationships/slideLayout" Target="../slideLayouts/slideLayout136.xml"/><Relationship Id="rId60" Type="http://schemas.openxmlformats.org/officeDocument/2006/relationships/slideLayout" Target="../slideLayouts/slideLayout129.xml"/><Relationship Id="rId26" Type="http://schemas.openxmlformats.org/officeDocument/2006/relationships/slideLayout" Target="../slideLayouts/slideLayout95.xml"/><Relationship Id="rId25" Type="http://schemas.openxmlformats.org/officeDocument/2006/relationships/slideLayout" Target="../slideLayouts/slideLayout94.xml"/><Relationship Id="rId69" Type="http://schemas.openxmlformats.org/officeDocument/2006/relationships/slideLayout" Target="../slideLayouts/slideLayout138.xml"/><Relationship Id="rId28" Type="http://schemas.openxmlformats.org/officeDocument/2006/relationships/slideLayout" Target="../slideLayouts/slideLayout97.xml"/><Relationship Id="rId27" Type="http://schemas.openxmlformats.org/officeDocument/2006/relationships/slideLayout" Target="../slideLayouts/slideLayout96.xml"/><Relationship Id="rId29" Type="http://schemas.openxmlformats.org/officeDocument/2006/relationships/slideLayout" Target="../slideLayouts/slideLayout98.xml"/><Relationship Id="rId51" Type="http://schemas.openxmlformats.org/officeDocument/2006/relationships/slideLayout" Target="../slideLayouts/slideLayout120.xml"/><Relationship Id="rId50" Type="http://schemas.openxmlformats.org/officeDocument/2006/relationships/slideLayout" Target="../slideLayouts/slideLayout119.xml"/><Relationship Id="rId53" Type="http://schemas.openxmlformats.org/officeDocument/2006/relationships/slideLayout" Target="../slideLayouts/slideLayout122.xml"/><Relationship Id="rId52" Type="http://schemas.openxmlformats.org/officeDocument/2006/relationships/slideLayout" Target="../slideLayouts/slideLayout121.xml"/><Relationship Id="rId11" Type="http://schemas.openxmlformats.org/officeDocument/2006/relationships/slideLayout" Target="../slideLayouts/slideLayout80.xml"/><Relationship Id="rId55" Type="http://schemas.openxmlformats.org/officeDocument/2006/relationships/slideLayout" Target="../slideLayouts/slideLayout124.xml"/><Relationship Id="rId10" Type="http://schemas.openxmlformats.org/officeDocument/2006/relationships/slideLayout" Target="../slideLayouts/slideLayout79.xml"/><Relationship Id="rId54" Type="http://schemas.openxmlformats.org/officeDocument/2006/relationships/slideLayout" Target="../slideLayouts/slideLayout123.xml"/><Relationship Id="rId13" Type="http://schemas.openxmlformats.org/officeDocument/2006/relationships/slideLayout" Target="../slideLayouts/slideLayout82.xml"/><Relationship Id="rId57" Type="http://schemas.openxmlformats.org/officeDocument/2006/relationships/slideLayout" Target="../slideLayouts/slideLayout126.xml"/><Relationship Id="rId12" Type="http://schemas.openxmlformats.org/officeDocument/2006/relationships/slideLayout" Target="../slideLayouts/slideLayout81.xml"/><Relationship Id="rId56" Type="http://schemas.openxmlformats.org/officeDocument/2006/relationships/slideLayout" Target="../slideLayouts/slideLayout125.xml"/><Relationship Id="rId15" Type="http://schemas.openxmlformats.org/officeDocument/2006/relationships/slideLayout" Target="../slideLayouts/slideLayout84.xml"/><Relationship Id="rId59" Type="http://schemas.openxmlformats.org/officeDocument/2006/relationships/slideLayout" Target="../slideLayouts/slideLayout128.xml"/><Relationship Id="rId14" Type="http://schemas.openxmlformats.org/officeDocument/2006/relationships/slideLayout" Target="../slideLayouts/slideLayout83.xml"/><Relationship Id="rId58" Type="http://schemas.openxmlformats.org/officeDocument/2006/relationships/slideLayout" Target="../slideLayouts/slideLayout127.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9" Type="http://schemas.openxmlformats.org/officeDocument/2006/relationships/slideLayout" Target="../slideLayouts/slideLayout88.xml"/><Relationship Id="rId18"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20" Type="http://schemas.openxmlformats.org/officeDocument/2006/relationships/slideLayout" Target="../slideLayouts/slideLayout175.xml"/><Relationship Id="rId22" Type="http://schemas.openxmlformats.org/officeDocument/2006/relationships/slideLayout" Target="../slideLayouts/slideLayout177.xml"/><Relationship Id="rId21" Type="http://schemas.openxmlformats.org/officeDocument/2006/relationships/slideLayout" Target="../slideLayouts/slideLayout176.xml"/><Relationship Id="rId24" Type="http://schemas.openxmlformats.org/officeDocument/2006/relationships/slideLayout" Target="../slideLayouts/slideLayout179.xml"/><Relationship Id="rId23" Type="http://schemas.openxmlformats.org/officeDocument/2006/relationships/slideLayout" Target="../slideLayouts/slideLayout178.xml"/><Relationship Id="rId26" Type="http://schemas.openxmlformats.org/officeDocument/2006/relationships/slideLayout" Target="../slideLayouts/slideLayout181.xml"/><Relationship Id="rId25" Type="http://schemas.openxmlformats.org/officeDocument/2006/relationships/slideLayout" Target="../slideLayouts/slideLayout180.xml"/><Relationship Id="rId28" Type="http://schemas.openxmlformats.org/officeDocument/2006/relationships/theme" Target="../theme/theme3.xml"/><Relationship Id="rId27" Type="http://schemas.openxmlformats.org/officeDocument/2006/relationships/slideLayout" Target="../slideLayouts/slideLayout182.xml"/><Relationship Id="rId11" Type="http://schemas.openxmlformats.org/officeDocument/2006/relationships/slideLayout" Target="../slideLayouts/slideLayout166.xml"/><Relationship Id="rId10" Type="http://schemas.openxmlformats.org/officeDocument/2006/relationships/slideLayout" Target="../slideLayouts/slideLayout165.xml"/><Relationship Id="rId13" Type="http://schemas.openxmlformats.org/officeDocument/2006/relationships/slideLayout" Target="../slideLayouts/slideLayout168.xml"/><Relationship Id="rId12" Type="http://schemas.openxmlformats.org/officeDocument/2006/relationships/slideLayout" Target="../slideLayouts/slideLayout167.xml"/><Relationship Id="rId15" Type="http://schemas.openxmlformats.org/officeDocument/2006/relationships/slideLayout" Target="../slideLayouts/slideLayout170.xml"/><Relationship Id="rId14" Type="http://schemas.openxmlformats.org/officeDocument/2006/relationships/slideLayout" Target="../slideLayouts/slideLayout169.xml"/><Relationship Id="rId17" Type="http://schemas.openxmlformats.org/officeDocument/2006/relationships/slideLayout" Target="../slideLayouts/slideLayout172.xml"/><Relationship Id="rId16" Type="http://schemas.openxmlformats.org/officeDocument/2006/relationships/slideLayout" Target="../slideLayouts/slideLayout171.xml"/><Relationship Id="rId19" Type="http://schemas.openxmlformats.org/officeDocument/2006/relationships/slideLayout" Target="../slideLayouts/slideLayout174.xml"/><Relationship Id="rId1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9pPr>
          </a:lstStyle>
          <a:p/>
        </p:txBody>
      </p:sp>
      <p:sp>
        <p:nvSpPr>
          <p:cNvPr id="7" name="Google Shape;7;p48"/>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1pPr>
            <a:lvl2pPr indent="-292100" lvl="1" marL="914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2pPr>
            <a:lvl3pPr indent="-292100" lvl="2" marL="1371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3pPr>
            <a:lvl4pPr indent="-292100" lvl="3" marL="1828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4pPr>
            <a:lvl5pPr indent="-292100" lvl="4" marL="22860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5pPr>
            <a:lvl6pPr indent="-292100" lvl="5" marL="2743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6pPr>
            <a:lvl7pPr indent="-292100" lvl="6" marL="3200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7pPr>
            <a:lvl8pPr indent="-292100" lvl="7" marL="3657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8pPr>
            <a:lvl9pPr indent="-292100" lvl="8" marL="4114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76" name="Shape 376"/>
        <p:cNvGrpSpPr/>
        <p:nvPr/>
      </p:nvGrpSpPr>
      <p:grpSpPr>
        <a:xfrm>
          <a:off x="0" y="0"/>
          <a:ext cx="0" cy="0"/>
          <a:chOff x="0" y="0"/>
          <a:chExt cx="0" cy="0"/>
        </a:xfrm>
      </p:grpSpPr>
      <p:sp>
        <p:nvSpPr>
          <p:cNvPr id="377" name="Google Shape;37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78" name="Google Shape;378;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79" name="Google Shape;37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8" name="Shape 498"/>
        <p:cNvGrpSpPr/>
        <p:nvPr/>
      </p:nvGrpSpPr>
      <p:grpSpPr>
        <a:xfrm>
          <a:off x="0" y="0"/>
          <a:ext cx="0" cy="0"/>
          <a:chOff x="0" y="0"/>
          <a:chExt cx="0" cy="0"/>
        </a:xfrm>
      </p:grpSpPr>
      <p:sp>
        <p:nvSpPr>
          <p:cNvPr id="499" name="Google Shape;499;p52"/>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9pPr>
          </a:lstStyle>
          <a:p/>
        </p:txBody>
      </p:sp>
      <p:sp>
        <p:nvSpPr>
          <p:cNvPr id="500" name="Google Shape;500;p52"/>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1pPr>
            <a:lvl2pPr indent="-292100" lvl="1" marL="9144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2pPr>
            <a:lvl3pPr indent="-292100" lvl="2" marL="13716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3pPr>
            <a:lvl4pPr indent="-292100" lvl="3" marL="18288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4pPr>
            <a:lvl5pPr indent="-292100" lvl="4" marL="22860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5pPr>
            <a:lvl6pPr indent="-292100" lvl="5" marL="27432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6pPr>
            <a:lvl7pPr indent="-292100" lvl="6" marL="32004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7pPr>
            <a:lvl8pPr indent="-292100" lvl="7" marL="36576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8pPr>
            <a:lvl9pPr indent="-292100" lvl="8" marL="41148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 id="2147483779" r:id="rId60"/>
    <p:sldLayoutId id="2147483780" r:id="rId61"/>
    <p:sldLayoutId id="2147483781" r:id="rId62"/>
    <p:sldLayoutId id="2147483782" r:id="rId63"/>
    <p:sldLayoutId id="2147483783" r:id="rId64"/>
    <p:sldLayoutId id="2147483784" r:id="rId65"/>
    <p:sldLayoutId id="2147483785" r:id="rId66"/>
    <p:sldLayoutId id="2147483786" r:id="rId67"/>
    <p:sldLayoutId id="2147483787" r:id="rId68"/>
    <p:sldLayoutId id="2147483788" r:id="rId69"/>
    <p:sldLayoutId id="2147483789" r:id="rId70"/>
    <p:sldLayoutId id="2147483790" r:id="rId71"/>
    <p:sldLayoutId id="2147483791" r:id="rId72"/>
    <p:sldLayoutId id="2147483792" r:id="rId73"/>
    <p:sldLayoutId id="2147483793" r:id="rId74"/>
    <p:sldLayoutId id="2147483794" r:id="rId75"/>
    <p:sldLayoutId id="2147483795" r:id="rId76"/>
    <p:sldLayoutId id="2147483796" r:id="rId77"/>
    <p:sldLayoutId id="2147483797" r:id="rId78"/>
    <p:sldLayoutId id="2147483798" r:id="rId79"/>
    <p:sldLayoutId id="2147483799" r:id="rId80"/>
    <p:sldLayoutId id="2147483800" r:id="rId81"/>
    <p:sldLayoutId id="2147483801" r:id="rId82"/>
    <p:sldLayoutId id="2147483802" r:id="rId83"/>
    <p:sldLayoutId id="2147483803" r:id="rId84"/>
    <p:sldLayoutId id="2147483804" r:id="rId85"/>
    <p:sldLayoutId id="2147483805"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5" name="Shape 1395"/>
        <p:cNvGrpSpPr/>
        <p:nvPr/>
      </p:nvGrpSpPr>
      <p:grpSpPr>
        <a:xfrm>
          <a:off x="0" y="0"/>
          <a:ext cx="0" cy="0"/>
          <a:chOff x="0" y="0"/>
          <a:chExt cx="0" cy="0"/>
        </a:xfrm>
      </p:grpSpPr>
      <p:sp>
        <p:nvSpPr>
          <p:cNvPr id="1396" name="Google Shape;1396;p57"/>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9pPr>
          </a:lstStyle>
          <a:p/>
        </p:txBody>
      </p:sp>
      <p:sp>
        <p:nvSpPr>
          <p:cNvPr id="1397" name="Google Shape;1397;p57"/>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1pPr>
            <a:lvl2pPr indent="-292100" lvl="1" marL="914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2pPr>
            <a:lvl3pPr indent="-292100" lvl="2" marL="1371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3pPr>
            <a:lvl4pPr indent="-292100" lvl="3" marL="1828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4pPr>
            <a:lvl5pPr indent="-292100" lvl="4" marL="22860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5pPr>
            <a:lvl6pPr indent="-292100" lvl="5" marL="2743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6pPr>
            <a:lvl7pPr indent="-292100" lvl="6" marL="3200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7pPr>
            <a:lvl8pPr indent="-292100" lvl="7" marL="3657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8pPr>
            <a:lvl9pPr indent="-292100" lvl="8" marL="4114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go/lookbeyondthehoriz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 Id="rId3" Type="http://schemas.openxmlformats.org/officeDocument/2006/relationships/hyperlink" Target="https://docs.google.com/document/d/1AbJgthk8W00VyI8mCYNReMgipw8qMXBXSKCJ1SWFbgw/edit?resourcekey=0-TZ4I2I89ufKR5vjq51Gx8Q&amp;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4.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go/lookbeyondthehoriz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8.xml"/><Relationship Id="rId3" Type="http://schemas.openxmlformats.org/officeDocument/2006/relationships/hyperlink" Target="http://go/gcmokrtra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9.xml"/><Relationship Id="rId3" Type="http://schemas.openxmlformats.org/officeDocument/2006/relationships/slide" Target="/ppt/slides/slide38.xml"/><Relationship Id="rId4" Type="http://schemas.openxmlformats.org/officeDocument/2006/relationships/slide" Target="/ppt/slides/slide38.xml"/><Relationship Id="rId5" Type="http://schemas.openxmlformats.org/officeDocument/2006/relationships/slide" Target="/ppt/slides/slide40.xml"/><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0.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2.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spreadsheets/d/1SXDgNAjB27j6L_jpmgB_UNxKFQHydxg8CGxQtTkst88/edit#gid=20010785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9.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xml"/><Relationship Id="rId3" Type="http://schemas.openxmlformats.org/officeDocument/2006/relationships/hyperlink" Target="http://go/gcmokrtrack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0.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hyperlink" Target="http://go/sunrise-dash" TargetMode="External"/><Relationship Id="rId9" Type="http://schemas.openxmlformats.org/officeDocument/2006/relationships/hyperlink" Target="https://docs.google.com/presentation/d/1RyPpVbKN8U3ywl4ULvVaeT6oLSJhRj6QnTbFuZO6uC4/edit?resourcekey=0-QDUd48nOEtvitKzUu2Nxbw#slide=id.g29a5308c52d_0_20" TargetMode="External"/><Relationship Id="rId5" Type="http://schemas.openxmlformats.org/officeDocument/2006/relationships/hyperlink" Target="https://docs.google.com/document/d/1YQkTstwY-Q2vdLbmcEo5IrFPA5nT29M7T316qXi_Wws/edit?tab=t.0#heading=h.b9vl1oqiryqh" TargetMode="External"/><Relationship Id="rId6" Type="http://schemas.openxmlformats.org/officeDocument/2006/relationships/hyperlink" Target="https://docs.google.com/presentation/d/1_RGR5xbB1fPX8xGyvIn15UaScQsVxGP3u0HI8GtIqjY/edit#slide=id.p" TargetMode="External"/><Relationship Id="rId7" Type="http://schemas.openxmlformats.org/officeDocument/2006/relationships/hyperlink" Target="https://docs.google.com/document/d/1Ftsm89_ENhNDPrIzFvc9DISrJCNREs7Eju6hEIK81k4/edit?tab=t.0" TargetMode="External"/><Relationship Id="rId8" Type="http://schemas.openxmlformats.org/officeDocument/2006/relationships/hyperlink" Target="https://docs.google.com/presentation/d/150KOy14AlQfm9lkXW3CEtwCQlfT7Xzi1Bx2sLhTmmkg/edit?resourcekey=0-FLX9SABSWZYtUL4RU6dyow#slide=id.g2675b534f2a_0_29" TargetMode="External"/><Relationship Id="rId11" Type="http://schemas.openxmlformats.org/officeDocument/2006/relationships/hyperlink" Target="https://docs.google.com/document/d/1rUmTiwqaIElyvAkSquH42rrIiWr8s2PczrX4y2jXkzg/edit?tab=t.0" TargetMode="External"/><Relationship Id="rId10" Type="http://schemas.openxmlformats.org/officeDocument/2006/relationships/hyperlink" Target="https://docs.google.com/document/d/1Ng6Tx5Xa5OCP83ObSpwIJZFDwnHC1Tw3jKdup5mcZm8/edit?tab=t.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3.xml"/><Relationship Id="rId3" Type="http://schemas.openxmlformats.org/officeDocument/2006/relationships/slide" Target="/ppt/slides/slide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7.xml"/><Relationship Id="rId3" Type="http://schemas.openxmlformats.org/officeDocument/2006/relationships/hyperlink" Target="https://docs.google.com/spreadsheets/d/1Rr7PxbGGXg5DqZNlpEt3LulNMIIXN6LyZ90Fq98g9Q4/edit?pli=1&amp;resourcekey=0-omtyJu55kw0JAfNNHOqi2Q#gid=121997804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xml"/><Relationship Id="rId3" Type="http://schemas.openxmlformats.org/officeDocument/2006/relationships/slide" Target="/ppt/slides/slide14.xml"/><Relationship Id="rId4" Type="http://schemas.openxmlformats.org/officeDocument/2006/relationships/slide" Target="/ppt/slides/slide18.xml"/><Relationship Id="rId9" Type="http://schemas.openxmlformats.org/officeDocument/2006/relationships/slide" Target="/ppt/slides/slide6.xml"/><Relationship Id="rId5" Type="http://schemas.openxmlformats.org/officeDocument/2006/relationships/slide" Target="/ppt/slides/slide12.xml"/><Relationship Id="rId6" Type="http://schemas.openxmlformats.org/officeDocument/2006/relationships/slide" Target="/ppt/slides/slide6.xml"/><Relationship Id="rId7" Type="http://schemas.openxmlformats.org/officeDocument/2006/relationships/slide" Target="/ppt/slides/slide6.xml"/><Relationship Id="rId8" Type="http://schemas.openxmlformats.org/officeDocument/2006/relationships/slide" Target="/ppt/slides/slide6.xml"/><Relationship Id="rId11" Type="http://schemas.openxmlformats.org/officeDocument/2006/relationships/slide" Target="/ppt/slides/slide8.xml"/><Relationship Id="rId10" Type="http://schemas.openxmlformats.org/officeDocument/2006/relationships/slide" Target="/ppt/slides/slide7.xml"/><Relationship Id="rId13" Type="http://schemas.openxmlformats.org/officeDocument/2006/relationships/slide" Target="/ppt/slides/slide9.xml"/><Relationship Id="rId12" Type="http://schemas.openxmlformats.org/officeDocument/2006/relationships/slide" Target="/ppt/slides/slide9.xml"/><Relationship Id="rId15" Type="http://schemas.openxmlformats.org/officeDocument/2006/relationships/slide" Target="/ppt/slides/slide10.xml"/><Relationship Id="rId14" Type="http://schemas.openxmlformats.org/officeDocument/2006/relationships/slide" Target="/ppt/slides/slide23.xml"/><Relationship Id="rId17" Type="http://schemas.openxmlformats.org/officeDocument/2006/relationships/slide" Target="/ppt/slides/slide19.xml"/><Relationship Id="rId16" Type="http://schemas.openxmlformats.org/officeDocument/2006/relationships/slide" Target="/ppt/slides/slide20.xml"/><Relationship Id="rId1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marR="0" rtl="0" algn="l">
              <a:lnSpc>
                <a:spcPct val="115000"/>
              </a:lnSpc>
              <a:spcBef>
                <a:spcPts val="0"/>
              </a:spcBef>
              <a:spcAft>
                <a:spcPts val="0"/>
              </a:spcAft>
              <a:buClr>
                <a:srgbClr val="000000"/>
              </a:buClr>
              <a:buSzPts val="3000"/>
              <a:buFont typeface="Arial"/>
              <a:buNone/>
            </a:pPr>
            <a:r>
              <a:rPr b="1" i="0" lang="en" sz="3000" u="none" cap="none" strike="noStrike">
                <a:solidFill>
                  <a:srgbClr val="202124"/>
                </a:solidFill>
                <a:latin typeface="Arial"/>
                <a:ea typeface="Arial"/>
                <a:cs typeface="Arial"/>
                <a:sym typeface="Arial"/>
              </a:rPr>
              <a:t>Look Beyond the Horizon</a:t>
            </a:r>
            <a:endParaRPr b="1" i="0" sz="30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1" lang="en" sz="1600" u="none" cap="none" strike="noStrike">
                <a:solidFill>
                  <a:srgbClr val="202124"/>
                </a:solidFill>
                <a:latin typeface="Arial"/>
                <a:ea typeface="Arial"/>
                <a:cs typeface="Arial"/>
                <a:sym typeface="Arial"/>
              </a:rPr>
              <a:t>Performance Trends Data Pack (</a:t>
            </a:r>
            <a:r>
              <a:rPr b="0" i="1" lang="en" sz="1600" u="sng" cap="none" strike="noStrike">
                <a:solidFill>
                  <a:schemeClr val="hlink"/>
                </a:solidFill>
                <a:latin typeface="Arial"/>
                <a:ea typeface="Arial"/>
                <a:cs typeface="Arial"/>
                <a:sym typeface="Arial"/>
                <a:hlinkClick r:id="rId3"/>
              </a:rPr>
              <a:t>go/lookbeyondthehorizon</a:t>
            </a:r>
            <a:r>
              <a:rPr b="0" i="1" lang="en" sz="1600" u="none" cap="none" strike="noStrike">
                <a:solidFill>
                  <a:srgbClr val="202124"/>
                </a:solidFill>
                <a:latin typeface="Arial"/>
                <a:ea typeface="Arial"/>
                <a:cs typeface="Arial"/>
                <a:sym typeface="Arial"/>
              </a:rPr>
              <a:t>)</a:t>
            </a:r>
            <a:endParaRPr b="0" i="1" sz="16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4285F4"/>
                </a:solidFill>
                <a:latin typeface="Arial"/>
                <a:ea typeface="Arial"/>
                <a:cs typeface="Arial"/>
                <a:sym typeface="Arial"/>
              </a:rPr>
              <a:t>24’ Q1 Performance</a:t>
            </a:r>
            <a:endParaRPr b="1"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1" lang="en" sz="1400" u="none" cap="none" strike="noStrike">
                <a:solidFill>
                  <a:srgbClr val="4285F4"/>
                </a:solidFill>
                <a:latin typeface="Arial"/>
                <a:ea typeface="Arial"/>
                <a:cs typeface="Arial"/>
                <a:sym typeface="Arial"/>
              </a:rPr>
              <a:t>April 17</a:t>
            </a:r>
            <a:endParaRPr b="0" i="1" sz="1400" u="none" cap="none" strike="noStrike">
              <a:solidFill>
                <a:srgbClr val="4285F4"/>
              </a:solidFill>
              <a:latin typeface="Arial"/>
              <a:ea typeface="Arial"/>
              <a:cs typeface="Arial"/>
              <a:sym typeface="Arial"/>
            </a:endParaRPr>
          </a:p>
        </p:txBody>
      </p:sp>
      <p:sp>
        <p:nvSpPr>
          <p:cNvPr id="1561" name="Google Shape;1561;p1"/>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accent2"/>
                </a:solidFill>
                <a:latin typeface="Arial"/>
                <a:ea typeface="Arial"/>
                <a:cs typeface="Arial"/>
                <a:sym typeface="Arial"/>
              </a:rPr>
              <a:t>Confidential, Internal Use Only</a:t>
            </a:r>
            <a:endParaRPr b="0" i="1" sz="1400" u="none" cap="none" strike="noStrike">
              <a:solidFill>
                <a:schemeClr val="accent2"/>
              </a:solidFill>
              <a:latin typeface="Arial"/>
              <a:ea typeface="Arial"/>
              <a:cs typeface="Arial"/>
              <a:sym typeface="Arial"/>
            </a:endParaRPr>
          </a:p>
        </p:txBody>
      </p:sp>
      <p:sp>
        <p:nvSpPr>
          <p:cNvPr id="1562" name="Google Shape;1562;p1"/>
          <p:cNvSpPr txBox="1"/>
          <p:nvPr/>
        </p:nvSpPr>
        <p:spPr>
          <a:xfrm>
            <a:off x="-6575" y="2750"/>
            <a:ext cx="7374000" cy="1500300"/>
          </a:xfrm>
          <a:prstGeom prst="rect">
            <a:avLst/>
          </a:prstGeom>
          <a:solidFill>
            <a:srgbClr val="FF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202124"/>
                </a:solidFill>
                <a:latin typeface="Arial"/>
                <a:ea typeface="Arial"/>
                <a:cs typeface="Arial"/>
                <a:sym typeface="Arial"/>
              </a:rPr>
              <a:t>PROJECT LEMUR NOTE: SLIDES 4-23 is final format for MMR, previous session deck is beyond slide 22</a:t>
            </a:r>
            <a:endParaRPr b="0" i="0" sz="16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718" name="Google Shape;1718;p1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9" name="Google Shape;1719;p10"/>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Areas of Escalation by Region</a:t>
            </a:r>
            <a:endParaRPr b="1" sz="1600"/>
          </a:p>
        </p:txBody>
      </p:sp>
      <p:sp>
        <p:nvSpPr>
          <p:cNvPr id="1720" name="Google Shape;1720;p1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1" name="Google Shape;1721;p1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722" name="Google Shape;1722;p10"/>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Escalations</a:t>
            </a:r>
            <a:r>
              <a:rPr b="0" i="0" lang="en" sz="1000" u="none" cap="none" strike="noStrike">
                <a:solidFill>
                  <a:srgbClr val="EEEEEE"/>
                </a:solidFill>
                <a:latin typeface="Arial"/>
                <a:ea typeface="Arial"/>
                <a:cs typeface="Arial"/>
                <a:sym typeface="Arial"/>
              </a:rPr>
              <a:t>-Are we hearing any major escalations from our regions or global teams around systems, tools, data, operations, etc?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Are the fundamental parts of our plan that are not working?</a:t>
            </a:r>
            <a:endParaRPr b="1" i="0" sz="1000" u="none" cap="none" strike="noStrike">
              <a:solidFill>
                <a:srgbClr val="EEEEEE"/>
              </a:solidFill>
              <a:latin typeface="Arial"/>
              <a:ea typeface="Arial"/>
              <a:cs typeface="Arial"/>
              <a:sym typeface="Arial"/>
            </a:endParaRPr>
          </a:p>
        </p:txBody>
      </p:sp>
      <p:graphicFrame>
        <p:nvGraphicFramePr>
          <p:cNvPr id="1723" name="Google Shape;1723;p10"/>
          <p:cNvGraphicFramePr/>
          <p:nvPr/>
        </p:nvGraphicFramePr>
        <p:xfrm>
          <a:off x="457175" y="1319225"/>
          <a:ext cx="3000000" cy="3000000"/>
        </p:xfrm>
        <a:graphic>
          <a:graphicData uri="http://schemas.openxmlformats.org/drawingml/2006/table">
            <a:tbl>
              <a:tblPr>
                <a:noFill/>
                <a:tableStyleId>{64F2ED6C-A06D-4375-8377-32ED43606BC0}</a:tableStyleId>
              </a:tblPr>
              <a:tblGrid>
                <a:gridCol w="791400"/>
                <a:gridCol w="7672125"/>
              </a:tblGrid>
              <a:tr h="3889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 Escalations</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91945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All Regions</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marR="0" rtl="0" algn="l">
                        <a:lnSpc>
                          <a:spcPct val="100000"/>
                        </a:lnSpc>
                        <a:spcBef>
                          <a:spcPts val="0"/>
                        </a:spcBef>
                        <a:spcAft>
                          <a:spcPts val="0"/>
                        </a:spcAft>
                        <a:buClr>
                          <a:srgbClr val="000000"/>
                        </a:buClr>
                        <a:buSzPts val="900"/>
                        <a:buFont typeface="Arial"/>
                        <a:buChar char="●"/>
                      </a:pPr>
                      <a:r>
                        <a:rPr b="1" lang="en" sz="900" u="sng" cap="none" strike="noStrike">
                          <a:solidFill>
                            <a:schemeClr val="hlink"/>
                          </a:solidFill>
                          <a:latin typeface="Arial"/>
                          <a:ea typeface="Arial"/>
                          <a:cs typeface="Arial"/>
                          <a:sym typeface="Arial"/>
                          <a:hlinkClick r:id="rId3"/>
                        </a:rPr>
                        <a:t>P1A Market (Startup) Challenges</a:t>
                      </a:r>
                      <a:r>
                        <a:rPr lang="en" sz="900" u="none" cap="none" strike="noStrike">
                          <a:latin typeface="Arial"/>
                          <a:ea typeface="Arial"/>
                          <a:cs typeface="Arial"/>
                          <a:sym typeface="Arial"/>
                        </a:rPr>
                        <a:t> across measurement, routing, tagging and approvals (Challenges shared by all regions): </a:t>
                      </a:r>
                      <a:endParaRPr sz="900" u="none" cap="none" strike="noStrike">
                        <a:latin typeface="Arial"/>
                        <a:ea typeface="Arial"/>
                        <a:cs typeface="Arial"/>
                        <a:sym typeface="Arial"/>
                      </a:endParaRPr>
                    </a:p>
                    <a:p>
                      <a:pPr indent="-273050" lvl="1" marL="914400" marR="0" rtl="0" algn="l">
                        <a:lnSpc>
                          <a:spcPct val="100000"/>
                        </a:lnSpc>
                        <a:spcBef>
                          <a:spcPts val="0"/>
                        </a:spcBef>
                        <a:spcAft>
                          <a:spcPts val="0"/>
                        </a:spcAft>
                        <a:buClr>
                          <a:srgbClr val="000000"/>
                        </a:buClr>
                        <a:buSzPts val="700"/>
                        <a:buFont typeface="Arial"/>
                        <a:buChar char="○"/>
                      </a:pPr>
                      <a:r>
                        <a:rPr i="1" lang="en" sz="900" u="none" cap="none" strike="noStrike">
                          <a:highlight>
                            <a:srgbClr val="FFFFFF"/>
                          </a:highlight>
                          <a:latin typeface="Arial"/>
                          <a:ea typeface="Arial"/>
                          <a:cs typeface="Arial"/>
                          <a:sym typeface="Arial"/>
                        </a:rPr>
                        <a:t>Q1 Workshop(s) completed with S&amp;O, DOME &amp; NorthAm Region to identify above ( Reem has plans to speak to these in QMR)</a:t>
                      </a:r>
                      <a:endParaRPr i="1" sz="900" u="none" cap="none" strike="noStrike">
                        <a:highlight>
                          <a:srgbClr val="FFFFFF"/>
                        </a:highlight>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highlight>
                            <a:srgbClr val="FFFFFF"/>
                          </a:highlight>
                          <a:latin typeface="Arial"/>
                          <a:ea typeface="Arial"/>
                          <a:cs typeface="Arial"/>
                          <a:sym typeface="Arial"/>
                        </a:rPr>
                        <a:t>Lack of clarity on CGE R+R </a:t>
                      </a:r>
                      <a:r>
                        <a:rPr lang="en" sz="900" u="none" cap="none" strike="noStrike">
                          <a:highlight>
                            <a:srgbClr val="FFFFFF"/>
                          </a:highlight>
                          <a:latin typeface="Arial"/>
                          <a:ea typeface="Arial"/>
                          <a:cs typeface="Arial"/>
                          <a:sym typeface="Arial"/>
                        </a:rPr>
                        <a:t>across demand gen, lead conversion, and marketing’s contribution/participation</a:t>
                      </a:r>
                      <a:endParaRPr sz="900" u="none" cap="none" strike="noStrike">
                        <a:highlight>
                          <a:srgbClr val="FFFFFF"/>
                        </a:highlight>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Lack of ability to connect Marketing annual pipeline targets to Sales' KPI-1 definition</a:t>
                      </a:r>
                      <a:r>
                        <a:rPr lang="en" sz="900" u="none" cap="none" strike="noStrike">
                          <a:latin typeface="Arial"/>
                          <a:ea typeface="Arial"/>
                          <a:cs typeface="Arial"/>
                          <a:sym typeface="Arial"/>
                        </a:rPr>
                        <a:t> (i.e., active pipe + gap); require access to BHI dashboard at minimum and further coordination with Sales</a:t>
                      </a:r>
                      <a:endParaRPr sz="900" u="none" cap="none" strike="noStrike">
                        <a:highlight>
                          <a:srgbClr val="FFFFFF"/>
                        </a:highlight>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3438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Time spent on assigning “high value touch” driven MQLs to QSO’s</a:t>
                      </a:r>
                      <a:r>
                        <a:rPr lang="en" sz="900" u="none" cap="none" strike="noStrike">
                          <a:latin typeface="Arial"/>
                          <a:ea typeface="Arial"/>
                          <a:cs typeface="Arial"/>
                          <a:sym typeface="Arial"/>
                        </a:rPr>
                        <a:t> - promised to be automated back in Sep ‘23, not yet operational (last check with concierge 10-April). Causing for ‘gaps’ of 10-15% in results shown.</a:t>
                      </a:r>
                      <a:endParaRPr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Significantly more time spent this quarter  on SOWs (Deal Desk)</a:t>
                      </a:r>
                      <a:endParaRPr b="1"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xWF related escalations</a:t>
                      </a:r>
                      <a:endParaRPr b="1" sz="900" u="none" cap="none" strike="noStrike">
                        <a:latin typeface="Arial"/>
                        <a:ea typeface="Arial"/>
                        <a:cs typeface="Arial"/>
                        <a:sym typeface="Arial"/>
                      </a:endParaRPr>
                    </a:p>
                    <a:p>
                      <a:pPr indent="-285750" lvl="1" marL="914400" marR="0" rtl="0" algn="l">
                        <a:lnSpc>
                          <a:spcPct val="100000"/>
                        </a:lnSpc>
                        <a:spcBef>
                          <a:spcPts val="0"/>
                        </a:spcBef>
                        <a:spcAft>
                          <a:spcPts val="0"/>
                        </a:spcAft>
                        <a:buClr>
                          <a:srgbClr val="000000"/>
                        </a:buClr>
                        <a:buSzPts val="900"/>
                        <a:buFont typeface="Arial"/>
                        <a:buChar char="○"/>
                      </a:pPr>
                      <a:r>
                        <a:rPr lang="en" sz="900" u="none" cap="none" strike="noStrike">
                          <a:latin typeface="Arial"/>
                          <a:ea typeface="Arial"/>
                          <a:cs typeface="Arial"/>
                          <a:sym typeface="Arial"/>
                        </a:rPr>
                        <a:t>Lack of awareness that Vendors can get temp badges for events so they do not need to be escorted by TVCs-how do we communicate this broadly?</a:t>
                      </a:r>
                      <a:endParaRPr sz="900" u="none" cap="none" strike="noStrike">
                        <a:latin typeface="Arial"/>
                        <a:ea typeface="Arial"/>
                        <a:cs typeface="Arial"/>
                        <a:sym typeface="Arial"/>
                      </a:endParaRPr>
                    </a:p>
                    <a:p>
                      <a:pPr indent="-285750" lvl="1" marL="914400" marR="0" rtl="0" algn="l">
                        <a:lnSpc>
                          <a:spcPct val="100000"/>
                        </a:lnSpc>
                        <a:spcBef>
                          <a:spcPts val="0"/>
                        </a:spcBef>
                        <a:spcAft>
                          <a:spcPts val="0"/>
                        </a:spcAft>
                        <a:buClr>
                          <a:srgbClr val="000000"/>
                        </a:buClr>
                        <a:buSzPts val="900"/>
                        <a:buFont typeface="Arial"/>
                        <a:buChar char="○"/>
                      </a:pPr>
                      <a:r>
                        <a:rPr lang="en" sz="900" u="none" cap="none" strike="noStrike">
                          <a:latin typeface="Arial"/>
                          <a:ea typeface="Arial"/>
                          <a:cs typeface="Arial"/>
                          <a:sym typeface="Arial"/>
                        </a:rPr>
                        <a:t>Lack of familiarity with employee leave process leaves lots of single points of failure and wasted time coordinating with xWS ticketing to no solution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91945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 SEC</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Portion (% TBD) of Q1 leads were not scored in Public Sector </a:t>
                      </a:r>
                      <a:r>
                        <a:rPr lang="en" sz="900" u="none" cap="none" strike="noStrike">
                          <a:latin typeface="Arial"/>
                          <a:ea typeface="Arial"/>
                          <a:cs typeface="Arial"/>
                          <a:sym typeface="Arial"/>
                        </a:rPr>
                        <a:t>and we're seeing a YoY decreased in Inquiry &gt; MQL conversion that may have outsized impact on target attainment given A3.0's reliance on inquiries </a:t>
                      </a:r>
                      <a:r>
                        <a:rPr i="1" lang="en" sz="900" u="none" cap="none" strike="noStrike">
                          <a:latin typeface="Arial"/>
                          <a:ea typeface="Arial"/>
                          <a:cs typeface="Arial"/>
                          <a:sym typeface="Arial"/>
                        </a:rPr>
                        <a:t>and</a:t>
                      </a:r>
                      <a:r>
                        <a:rPr lang="en" sz="900" u="none" cap="none" strike="noStrike">
                          <a:latin typeface="Arial"/>
                          <a:ea typeface="Arial"/>
                          <a:cs typeface="Arial"/>
                          <a:sym typeface="Arial"/>
                        </a:rPr>
                        <a:t> SALs. Would love some help identifying root cause and solving.</a:t>
                      </a:r>
                      <a:endParaRPr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Concerned about A3.0’s performance in Federal segmen</a:t>
                      </a:r>
                      <a:r>
                        <a:rPr lang="en" sz="900" u="none" cap="none" strike="noStrike">
                          <a:latin typeface="Arial"/>
                          <a:ea typeface="Arial"/>
                          <a:cs typeface="Arial"/>
                          <a:sym typeface="Arial"/>
                        </a:rPr>
                        <a:t>t - ⅓ of our business but often difficult to collect complete, accurate data. </a:t>
                      </a:r>
                      <a:endParaRPr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lang="en" sz="900" u="none" cap="none" strike="noStrike">
                          <a:latin typeface="Arial"/>
                          <a:ea typeface="Arial"/>
                          <a:cs typeface="Arial"/>
                          <a:sym typeface="Arial"/>
                        </a:rPr>
                        <a:t>Breaking with historical context, </a:t>
                      </a:r>
                      <a:r>
                        <a:rPr b="1" lang="en" sz="900" u="none" cap="none" strike="noStrike">
                          <a:latin typeface="Arial"/>
                          <a:ea typeface="Arial"/>
                          <a:cs typeface="Arial"/>
                          <a:sym typeface="Arial"/>
                        </a:rPr>
                        <a:t>Public Sector was left out initial Next xDR cadence creation, training, etc</a:t>
                      </a:r>
                      <a:r>
                        <a:rPr lang="en" sz="900" u="none" cap="none" strike="noStrike">
                          <a:latin typeface="Arial"/>
                          <a:ea typeface="Arial"/>
                          <a:cs typeface="Arial"/>
                          <a:sym typeface="Arial"/>
                        </a:rPr>
                        <a:t>. Issue was caught and remedied week before Next - ask for more coordination in the future and continued inclusion of Public Sector for assets created centrally.</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g2e5922a017e_0_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729" name="Google Shape;1729;g2e5922a017e_0_0"/>
          <p:cNvGrpSpPr/>
          <p:nvPr/>
        </p:nvGrpSpPr>
        <p:grpSpPr>
          <a:xfrm>
            <a:off x="985688" y="204788"/>
            <a:ext cx="147775" cy="132240"/>
            <a:chOff x="6337848" y="1577150"/>
            <a:chExt cx="273253" cy="223718"/>
          </a:xfrm>
        </p:grpSpPr>
        <p:sp>
          <p:nvSpPr>
            <p:cNvPr id="1730" name="Google Shape;1730;g2e5922a017e_0_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g2e5922a017e_0_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g2e5922a017e_0_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g2e5922a017e_0_0"/>
          <p:cNvSpPr txBox="1"/>
          <p:nvPr/>
        </p:nvSpPr>
        <p:spPr>
          <a:xfrm>
            <a:off x="2875075" y="4649225"/>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1734" name="Google Shape;1734;g2e5922a017e_0_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extLst>
                  <a:ext uri="http://customooxmlschemas.google.com/">
                    <go:slidesCustomData xmlns:go="http://customooxmlschemas.google.com/" textRoundtripDataId="0"/>
                  </a:ext>
                </a:extLst>
              </a:rPr>
              <a:t> - </a:t>
            </a:r>
            <a:r>
              <a:rPr b="1" lang="en" sz="1600"/>
              <a:t>Looking Back</a:t>
            </a:r>
            <a:endParaRPr b="1" sz="1600"/>
          </a:p>
        </p:txBody>
      </p:sp>
      <p:sp>
        <p:nvSpPr>
          <p:cNvPr id="1735" name="Google Shape;1735;g2e5922a017e_0_0"/>
          <p:cNvSpPr/>
          <p:nvPr/>
        </p:nvSpPr>
        <p:spPr>
          <a:xfrm>
            <a:off x="409100" y="700600"/>
            <a:ext cx="8584500" cy="41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736" name="Google Shape;1736;g2e5922a017e_0_0"/>
          <p:cNvSpPr txBox="1"/>
          <p:nvPr/>
        </p:nvSpPr>
        <p:spPr>
          <a:xfrm>
            <a:off x="8215250" y="5253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737" name="Google Shape;1737;g2e5922a017e_0_0"/>
          <p:cNvSpPr txBox="1"/>
          <p:nvPr/>
        </p:nvSpPr>
        <p:spPr>
          <a:xfrm>
            <a:off x="2875075" y="49149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graphicFrame>
        <p:nvGraphicFramePr>
          <p:cNvPr id="1738" name="Google Shape;1738;g2e5922a017e_0_0"/>
          <p:cNvGraphicFramePr/>
          <p:nvPr/>
        </p:nvGraphicFramePr>
        <p:xfrm>
          <a:off x="429768" y="1179449"/>
          <a:ext cx="3000000" cy="3000000"/>
        </p:xfrm>
        <a:graphic>
          <a:graphicData uri="http://schemas.openxmlformats.org/drawingml/2006/table">
            <a:tbl>
              <a:tblPr>
                <a:noFill/>
                <a:tableStyleId>{4E7169F4-341B-41F5-94E5-F40DF362B9A4}</a:tableStyleId>
              </a:tblPr>
              <a:tblGrid>
                <a:gridCol w="2191600"/>
                <a:gridCol w="1264575"/>
                <a:gridCol w="1294250"/>
                <a:gridCol w="1272475"/>
                <a:gridCol w="1272475"/>
                <a:gridCol w="12030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extLst>
                            <a:ext uri="http://customooxmlschemas.google.com/">
                              <go:slidesCustomData xmlns:go="http://customooxmlschemas.google.com/" textRoundtripDataId="1"/>
                            </a:ext>
                          </a:extLst>
                        </a:rPr>
                        <a:t>Metric (as of April 5)</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15015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graphicFrame>
        <p:nvGraphicFramePr>
          <p:cNvPr id="1739" name="Google Shape;1739;g2e5922a017e_0_0"/>
          <p:cNvGraphicFramePr/>
          <p:nvPr/>
        </p:nvGraphicFramePr>
        <p:xfrm>
          <a:off x="457188" y="3534014"/>
          <a:ext cx="3000000" cy="3000000"/>
        </p:xfrm>
        <a:graphic>
          <a:graphicData uri="http://schemas.openxmlformats.org/drawingml/2006/table">
            <a:tbl>
              <a:tblPr>
                <a:noFill/>
                <a:tableStyleId>{4895C4F6-1421-4DD7-8DA3-7D0C71B4E23F}</a:tableStyleId>
              </a:tblPr>
              <a:tblGrid>
                <a:gridCol w="8498400"/>
              </a:tblGrid>
              <a:tr h="480550">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0550">
                <a:tc>
                  <a:txBody>
                    <a:bodyPr/>
                    <a:lstStyle/>
                    <a:p>
                      <a:pPr indent="0" lvl="0" marL="457200" rtl="0" algn="l">
                        <a:lnSpc>
                          <a:spcPct val="115000"/>
                        </a:lnSpc>
                        <a:spcBef>
                          <a:spcPts val="0"/>
                        </a:spcBef>
                        <a:spcAft>
                          <a:spcPts val="0"/>
                        </a:spcAft>
                        <a:buNone/>
                      </a:pPr>
                      <a:r>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65425">
                <a:tc>
                  <a:txBody>
                    <a:bodyPr/>
                    <a:lstStyle/>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745" name="Google Shape;1745;p12"/>
          <p:cNvGrpSpPr/>
          <p:nvPr/>
        </p:nvGrpSpPr>
        <p:grpSpPr>
          <a:xfrm>
            <a:off x="985688" y="204788"/>
            <a:ext cx="147775" cy="132240"/>
            <a:chOff x="6337848" y="1577150"/>
            <a:chExt cx="273253" cy="223718"/>
          </a:xfrm>
        </p:grpSpPr>
        <p:sp>
          <p:nvSpPr>
            <p:cNvPr id="1746" name="Google Shape;1746;p1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9" name="Google Shape;1749;p12"/>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GCP Source Demand Performance - Looking Ahead</a:t>
            </a:r>
            <a:endParaRPr b="1" sz="1600"/>
          </a:p>
        </p:txBody>
      </p:sp>
      <p:sp>
        <p:nvSpPr>
          <p:cNvPr id="1750" name="Google Shape;1750;p12"/>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graphicFrame>
        <p:nvGraphicFramePr>
          <p:cNvPr id="1751" name="Google Shape;1751;p12"/>
          <p:cNvGraphicFramePr/>
          <p:nvPr/>
        </p:nvGraphicFramePr>
        <p:xfrm>
          <a:off x="422293" y="1344168"/>
          <a:ext cx="3000000" cy="3000000"/>
        </p:xfrm>
        <a:graphic>
          <a:graphicData uri="http://schemas.openxmlformats.org/drawingml/2006/table">
            <a:tbl>
              <a:tblPr>
                <a:noFill/>
                <a:tableStyleId>{7C5EF02B-99F2-48A9-A0BB-A9CD79DA7F2B}</a:tableStyleId>
              </a:tblPr>
              <a:tblGrid>
                <a:gridCol w="2355125"/>
                <a:gridCol w="1252600"/>
                <a:gridCol w="1268275"/>
                <a:gridCol w="1198475"/>
                <a:gridCol w="1268300"/>
                <a:gridCol w="1241725"/>
              </a:tblGrid>
              <a:tr h="210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168100">
                <a:tc gridSpan="6">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b="1" sz="7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$4.1M </a:t>
                      </a:r>
                      <a:r>
                        <a:rPr b="1" lang="en" sz="900" u="none" cap="none" strike="noStrike">
                          <a:solidFill>
                            <a:srgbClr val="34A853"/>
                          </a:solidFill>
                          <a:latin typeface="Arial"/>
                          <a:ea typeface="Arial"/>
                          <a:cs typeface="Arial"/>
                          <a:sym typeface="Arial"/>
                        </a:rPr>
                        <a:t>(100%)</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$2.2M </a:t>
                      </a:r>
                      <a:r>
                        <a:rPr b="1" lang="en" sz="900" u="none" cap="none" strike="noStrike">
                          <a:solidFill>
                            <a:srgbClr val="34A853"/>
                          </a:solidFill>
                          <a:latin typeface="Arial"/>
                          <a:ea typeface="Arial"/>
                          <a:cs typeface="Arial"/>
                          <a:sym typeface="Arial"/>
                        </a:rPr>
                        <a:t>(103%)</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$2.1M </a:t>
                      </a:r>
                      <a:r>
                        <a:rPr b="1" lang="en" sz="900" u="none" cap="none" strike="noStrike">
                          <a:solidFill>
                            <a:srgbClr val="34A853"/>
                          </a:solidFill>
                          <a:latin typeface="Arial"/>
                          <a:ea typeface="Arial"/>
                          <a:cs typeface="Arial"/>
                          <a:sym typeface="Arial"/>
                        </a:rPr>
                        <a:t>(100%)</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$884.5K</a:t>
                      </a:r>
                      <a:r>
                        <a:rPr b="1" lang="en" sz="900" u="none" cap="none" strike="noStrike">
                          <a:solidFill>
                            <a:srgbClr val="34A853"/>
                          </a:solidFill>
                          <a:latin typeface="Arial"/>
                          <a:ea typeface="Arial"/>
                          <a:cs typeface="Arial"/>
                          <a:sym typeface="Arial"/>
                        </a:rPr>
                        <a:t> (103%)</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$9.25M </a:t>
                      </a:r>
                      <a:r>
                        <a:rPr b="1" lang="en" sz="900" u="none" cap="none" strike="noStrike">
                          <a:solidFill>
                            <a:srgbClr val="34A853"/>
                          </a:solidFill>
                          <a:latin typeface="Arial"/>
                          <a:ea typeface="Arial"/>
                          <a:cs typeface="Arial"/>
                          <a:sym typeface="Arial"/>
                        </a:rPr>
                        <a:t>(101%)</a:t>
                      </a:r>
                      <a:endParaRPr b="1" sz="900" u="none" cap="none" strike="noStrike">
                        <a:solidFill>
                          <a:srgbClr val="34A853"/>
                        </a:solidFill>
                        <a:latin typeface="Arial"/>
                        <a:ea typeface="Arial"/>
                        <a:cs typeface="Arial"/>
                        <a:sym typeface="Arial"/>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$27 </a:t>
                      </a:r>
                      <a:r>
                        <a:rPr b="1" lang="en" sz="900" u="none" cap="none" strike="noStrike">
                          <a:solidFill>
                            <a:srgbClr val="34A853"/>
                          </a:solidFill>
                          <a:latin typeface="Arial"/>
                          <a:ea typeface="Arial"/>
                          <a:cs typeface="Arial"/>
                          <a:sym typeface="Arial"/>
                        </a:rPr>
                        <a:t>(440%)</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$29 </a:t>
                      </a:r>
                      <a:r>
                        <a:rPr b="1" lang="en" sz="900" u="none" cap="none" strike="noStrike">
                          <a:solidFill>
                            <a:srgbClr val="34A853"/>
                          </a:solidFill>
                          <a:latin typeface="Arial"/>
                          <a:ea typeface="Arial"/>
                          <a:cs typeface="Arial"/>
                          <a:sym typeface="Arial"/>
                        </a:rPr>
                        <a:t>(38.1%)</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$19</a:t>
                      </a:r>
                      <a:r>
                        <a:rPr b="1" lang="en" sz="900" u="none" cap="none" strike="noStrike">
                          <a:solidFill>
                            <a:srgbClr val="34A853"/>
                          </a:solidFill>
                          <a:latin typeface="Arial"/>
                          <a:ea typeface="Arial"/>
                          <a:cs typeface="Arial"/>
                          <a:sym typeface="Arial"/>
                        </a:rPr>
                        <a:t>(150%)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$36 </a:t>
                      </a:r>
                      <a:r>
                        <a:rPr b="1" lang="en" sz="900" u="none" cap="none" strike="noStrike">
                          <a:solidFill>
                            <a:srgbClr val="34A853"/>
                          </a:solidFill>
                          <a:latin typeface="Arial"/>
                          <a:ea typeface="Arial"/>
                          <a:cs typeface="Arial"/>
                          <a:sym typeface="Arial"/>
                        </a:rPr>
                        <a:t>(200%)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$23 </a:t>
                      </a:r>
                      <a:r>
                        <a:rPr b="1" lang="en" sz="900" u="none" cap="none" strike="noStrike">
                          <a:solidFill>
                            <a:srgbClr val="34A853"/>
                          </a:solidFill>
                          <a:latin typeface="Arial"/>
                          <a:ea typeface="Arial"/>
                          <a:cs typeface="Arial"/>
                          <a:sym typeface="Arial"/>
                        </a:rPr>
                        <a:t>(156%)</a:t>
                      </a:r>
                      <a:endParaRPr sz="900" u="none" cap="none" strike="noStrike">
                        <a:solidFill>
                          <a:srgbClr val="34A853"/>
                        </a:solidFill>
                        <a:latin typeface="Arial"/>
                        <a:ea typeface="Arial"/>
                        <a:cs typeface="Arial"/>
                        <a:sym typeface="Arial"/>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893 </a:t>
                      </a:r>
                      <a:r>
                        <a:rPr b="1" lang="en" sz="900" u="none" cap="none" strike="noStrike">
                          <a:solidFill>
                            <a:srgbClr val="202124"/>
                          </a:solidFill>
                          <a:latin typeface="Arial"/>
                          <a:ea typeface="Arial"/>
                          <a:cs typeface="Arial"/>
                          <a:sym typeface="Arial"/>
                        </a:rPr>
                        <a:t>(28%)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615 </a:t>
                      </a:r>
                      <a:r>
                        <a:rPr b="1" lang="en" sz="900" u="none" cap="none" strike="noStrike">
                          <a:solidFill>
                            <a:srgbClr val="202124"/>
                          </a:solidFill>
                          <a:latin typeface="Arial"/>
                          <a:ea typeface="Arial"/>
                          <a:cs typeface="Arial"/>
                          <a:sym typeface="Arial"/>
                        </a:rPr>
                        <a:t>(17%)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386</a:t>
                      </a:r>
                      <a:r>
                        <a:rPr b="1" lang="en" sz="900" u="none" cap="none" strike="noStrike">
                          <a:solidFill>
                            <a:srgbClr val="202124"/>
                          </a:solidFill>
                          <a:latin typeface="Arial"/>
                          <a:ea typeface="Arial"/>
                          <a:cs typeface="Arial"/>
                          <a:sym typeface="Arial"/>
                        </a:rPr>
                        <a:t> (13%)</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193 </a:t>
                      </a:r>
                      <a:r>
                        <a:rPr b="1" lang="en" sz="900" u="none" cap="none" strike="noStrike">
                          <a:solidFill>
                            <a:srgbClr val="202124"/>
                          </a:solidFill>
                          <a:latin typeface="Arial"/>
                          <a:ea typeface="Arial"/>
                          <a:cs typeface="Arial"/>
                          <a:sym typeface="Arial"/>
                        </a:rPr>
                        <a:t>(10%)</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2087 </a:t>
                      </a:r>
                      <a:r>
                        <a:rPr b="1" lang="en" sz="900" u="none" cap="none" strike="noStrike">
                          <a:solidFill>
                            <a:srgbClr val="202124"/>
                          </a:solidFill>
                          <a:latin typeface="Arial"/>
                          <a:ea typeface="Arial"/>
                          <a:cs typeface="Arial"/>
                          <a:sym typeface="Arial"/>
                        </a:rPr>
                        <a:t>(18%)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$146M </a:t>
                      </a:r>
                      <a:r>
                        <a:rPr b="1" lang="en" sz="900" u="none" cap="none" strike="noStrike">
                          <a:solidFill>
                            <a:srgbClr val="202124"/>
                          </a:solidFill>
                          <a:latin typeface="Arial"/>
                          <a:ea typeface="Arial"/>
                          <a:cs typeface="Arial"/>
                          <a:sym typeface="Arial"/>
                        </a:rPr>
                        <a:t>(38%)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$183M </a:t>
                      </a:r>
                      <a:r>
                        <a:rPr b="1" lang="en" sz="900" u="none" cap="none" strike="noStrike">
                          <a:solidFill>
                            <a:srgbClr val="202124"/>
                          </a:solidFill>
                          <a:latin typeface="Arial"/>
                          <a:ea typeface="Arial"/>
                          <a:cs typeface="Arial"/>
                          <a:sym typeface="Arial"/>
                        </a:rPr>
                        <a:t>(63%)</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$138M </a:t>
                      </a:r>
                      <a:r>
                        <a:rPr b="1" lang="en" sz="900" u="none" cap="none" strike="noStrike">
                          <a:solidFill>
                            <a:srgbClr val="202124"/>
                          </a:solidFill>
                          <a:latin typeface="Arial"/>
                          <a:ea typeface="Arial"/>
                          <a:cs typeface="Arial"/>
                          <a:sym typeface="Arial"/>
                        </a:rPr>
                        <a:t>(53%)</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$52M</a:t>
                      </a:r>
                      <a:r>
                        <a:rPr b="1" lang="en" sz="900" u="none" cap="none" strike="noStrike">
                          <a:solidFill>
                            <a:srgbClr val="202124"/>
                          </a:solidFill>
                          <a:latin typeface="Arial"/>
                          <a:ea typeface="Arial"/>
                          <a:cs typeface="Arial"/>
                          <a:sym typeface="Arial"/>
                        </a:rPr>
                        <a:t> (44%)</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$519M</a:t>
                      </a:r>
                      <a:r>
                        <a:rPr b="1" lang="en" sz="900" u="none" cap="none" strike="noStrike">
                          <a:solidFill>
                            <a:srgbClr val="202124"/>
                          </a:solidFill>
                          <a:latin typeface="Arial"/>
                          <a:ea typeface="Arial"/>
                          <a:cs typeface="Arial"/>
                          <a:sym typeface="Arial"/>
                        </a:rPr>
                        <a:t> (49%)</a:t>
                      </a:r>
                      <a:endParaRPr b="1" sz="1400" u="none" cap="none" strike="noStrike">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752" name="Google Shape;1752;p12"/>
          <p:cNvSpPr txBox="1"/>
          <p:nvPr/>
        </p:nvSpPr>
        <p:spPr>
          <a:xfrm>
            <a:off x="0" y="4800450"/>
            <a:ext cx="2459700" cy="347400"/>
          </a:xfrm>
          <a:prstGeom prst="rect">
            <a:avLst/>
          </a:prstGeom>
          <a:noFill/>
          <a:ln>
            <a:noFill/>
          </a:ln>
        </p:spPr>
        <p:txBody>
          <a:bodyPr anchorCtr="0" anchor="t" bIns="91425" lIns="91425" spcFirstLastPara="1" rIns="91425" wrap="square" tIns="91425">
            <a:normAutofit fontScale="77500"/>
          </a:bodyPr>
          <a:lstStyle/>
          <a:p>
            <a:pPr indent="0" lvl="0" marL="0" marR="0" rtl="0" algn="l">
              <a:lnSpc>
                <a:spcPct val="80000"/>
              </a:lnSpc>
              <a:spcBef>
                <a:spcPts val="0"/>
              </a:spcBef>
              <a:spcAft>
                <a:spcPts val="0"/>
              </a:spcAft>
              <a:buClr>
                <a:srgbClr val="000000"/>
              </a:buClr>
              <a:buSzPct val="102666"/>
              <a:buFont typeface="Arial"/>
              <a:buNone/>
            </a:pPr>
            <a:r>
              <a:rPr b="1" i="1" lang="en" sz="750" u="none" cap="none" strike="noStrike">
                <a:solidFill>
                  <a:srgbClr val="000000"/>
                </a:solidFill>
                <a:latin typeface="Arial"/>
                <a:ea typeface="Arial"/>
                <a:cs typeface="Arial"/>
                <a:sym typeface="Arial"/>
              </a:rPr>
              <a:t>*Partners are eligible to move pipeline from stage 0 to stage 1</a:t>
            </a:r>
            <a:endParaRPr b="1" i="1" sz="75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ct val="102666"/>
              <a:buFont typeface="Arial"/>
              <a:buNone/>
            </a:pPr>
            <a:r>
              <a:rPr b="1" i="1" lang="en" sz="750" u="none" cap="none" strike="noStrike">
                <a:solidFill>
                  <a:srgbClr val="000000"/>
                </a:solidFill>
                <a:latin typeface="Arial"/>
                <a:ea typeface="Arial"/>
                <a:cs typeface="Arial"/>
                <a:sym typeface="Arial"/>
              </a:rPr>
              <a:t>** Stage 00 Opportunities in stage 0 for &gt;30 Days</a:t>
            </a:r>
            <a:endParaRPr b="1" i="1" sz="750" u="none" cap="none" strike="noStrike">
              <a:solidFill>
                <a:srgbClr val="000000"/>
              </a:solidFill>
              <a:latin typeface="Arial"/>
              <a:ea typeface="Arial"/>
              <a:cs typeface="Arial"/>
              <a:sym typeface="Arial"/>
            </a:endParaRPr>
          </a:p>
        </p:txBody>
      </p:sp>
      <p:sp>
        <p:nvSpPr>
          <p:cNvPr id="1753" name="Google Shape;1753;p12"/>
          <p:cNvSpPr txBox="1"/>
          <p:nvPr/>
        </p:nvSpPr>
        <p:spPr>
          <a:xfrm>
            <a:off x="2777425" y="487365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rgbClr val="EA4335"/>
                </a:solidFill>
                <a:latin typeface="Arial"/>
                <a:ea typeface="Arial"/>
                <a:cs typeface="Arial"/>
                <a:sym typeface="Arial"/>
              </a:rPr>
              <a:t>Confidential, Internal Use Only</a:t>
            </a:r>
            <a:endParaRPr b="0" i="1" sz="1000" u="none" cap="none" strike="noStrike">
              <a:solidFill>
                <a:srgbClr val="EA4335"/>
              </a:solidFill>
              <a:latin typeface="Arial"/>
              <a:ea typeface="Arial"/>
              <a:cs typeface="Arial"/>
              <a:sym typeface="Arial"/>
            </a:endParaRPr>
          </a:p>
        </p:txBody>
      </p:sp>
      <p:sp>
        <p:nvSpPr>
          <p:cNvPr id="1754" name="Google Shape;1754;p12"/>
          <p:cNvSpPr/>
          <p:nvPr/>
        </p:nvSpPr>
        <p:spPr>
          <a:xfrm>
            <a:off x="3685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55" name="Google Shape;1755;p12"/>
          <p:cNvSpPr/>
          <p:nvPr/>
        </p:nvSpPr>
        <p:spPr>
          <a:xfrm>
            <a:off x="3685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56" name="Google Shape;1756;p12"/>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2"/>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graphicFrame>
        <p:nvGraphicFramePr>
          <p:cNvPr id="1758" name="Google Shape;1758;p12"/>
          <p:cNvGraphicFramePr/>
          <p:nvPr/>
        </p:nvGraphicFramePr>
        <p:xfrm>
          <a:off x="662838" y="3038300"/>
          <a:ext cx="3000000" cy="3000000"/>
        </p:xfrm>
        <a:graphic>
          <a:graphicData uri="http://schemas.openxmlformats.org/drawingml/2006/table">
            <a:tbl>
              <a:tblPr>
                <a:noFill/>
                <a:tableStyleId>{64F2ED6C-A06D-4375-8377-32ED43606BC0}</a:tableStyleId>
              </a:tblPr>
              <a:tblGrid>
                <a:gridCol w="1359925"/>
                <a:gridCol w="6905400"/>
              </a:tblGrid>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Strong momentum from events</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“Hockey stick” growth within H1 2024 cycle expected to accelerate in Q2 with heavy slate of event scheduled (e.g., summits in JAPAC &amp; EMEA, Next)</a:t>
                      </a:r>
                      <a:endParaRPr sz="800" u="none" cap="none" strike="noStrike">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lang="en" sz="800" u="none" cap="none" strike="noStrike">
                          <a:latin typeface="Arial"/>
                          <a:ea typeface="Arial"/>
                          <a:cs typeface="Arial"/>
                          <a:sym typeface="Arial"/>
                        </a:rPr>
                        <a:t>Next:</a:t>
                      </a:r>
                      <a:r>
                        <a:rPr lang="en" sz="800" u="none" cap="none" strike="noStrike">
                          <a:latin typeface="Arial"/>
                          <a:ea typeface="Arial"/>
                          <a:cs typeface="Arial"/>
                          <a:sym typeface="Arial"/>
                        </a:rPr>
                        <a:t> Expect to boost Northam pipe in Q2 by ~10-15% based on the incremental pipe growth within 3 months following Next ‘23 </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NORTHAM Q2 Momentum</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 </a:t>
                      </a:r>
                      <a:r>
                        <a:rPr lang="en" sz="800" u="none" cap="none" strike="noStrike">
                          <a:latin typeface="Arial"/>
                          <a:ea typeface="Arial"/>
                          <a:cs typeface="Arial"/>
                          <a:sym typeface="Arial"/>
                        </a:rPr>
                        <a:t>28% opportunities remain stagnant stage 0 that could convert into QSOs in Q2</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Targeted reporting / comms in Northam established to improve consistency in partner opp tagging </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 &amp; mitigants </a:t>
                      </a:r>
                      <a:r>
                        <a:rPr lang="en" sz="800" u="none" cap="none" strike="noStrike">
                          <a:latin typeface="Arial"/>
                          <a:ea typeface="Arial"/>
                          <a:cs typeface="Arial"/>
                          <a:sym typeface="Arial"/>
                        </a:rPr>
                        <a:t>- GWS Named underperformance will be addressed by increasing focus on co-op partners with strong Corp/Ent cust. base</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JAPAC resell margin compression</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Risks &amp; mitigants</a:t>
                      </a:r>
                      <a:r>
                        <a:rPr lang="en" sz="800" u="none" cap="none" strike="noStrike">
                          <a:latin typeface="Arial"/>
                          <a:ea typeface="Arial"/>
                          <a:cs typeface="Arial"/>
                          <a:sym typeface="Arial"/>
                        </a:rPr>
                        <a:t> - Potential headwinds from lower reseller margins impacting relationship and revenue potential at a few co-op partners (e.g., Softbank); JAPAC team closely watching co-op partner performance and revenue accrual implications</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59" name="Google Shape;1759;p12"/>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2"/>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61" name="Google Shape;1761;p12"/>
          <p:cNvSpPr/>
          <p:nvPr/>
        </p:nvSpPr>
        <p:spPr>
          <a:xfrm>
            <a:off x="3685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762" name="Google Shape;1762;p12"/>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2"/>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7" name="Shape 1767"/>
        <p:cNvGrpSpPr/>
        <p:nvPr/>
      </p:nvGrpSpPr>
      <p:grpSpPr>
        <a:xfrm>
          <a:off x="0" y="0"/>
          <a:ext cx="0" cy="0"/>
          <a:chOff x="0" y="0"/>
          <a:chExt cx="0" cy="0"/>
        </a:xfrm>
      </p:grpSpPr>
      <p:sp>
        <p:nvSpPr>
          <p:cNvPr id="1768" name="Google Shape;1768;p1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769" name="Google Shape;1769;p13"/>
          <p:cNvGrpSpPr/>
          <p:nvPr/>
        </p:nvGrpSpPr>
        <p:grpSpPr>
          <a:xfrm>
            <a:off x="985688" y="204788"/>
            <a:ext cx="147775" cy="132240"/>
            <a:chOff x="6337848" y="1577150"/>
            <a:chExt cx="273253" cy="223718"/>
          </a:xfrm>
        </p:grpSpPr>
        <p:sp>
          <p:nvSpPr>
            <p:cNvPr id="1770" name="Google Shape;1770;p1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3" name="Google Shape;1773;p1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GWS Source Demand Performance - Looking Ahead</a:t>
            </a:r>
            <a:endParaRPr b="1" sz="1600"/>
          </a:p>
        </p:txBody>
      </p:sp>
      <p:sp>
        <p:nvSpPr>
          <p:cNvPr id="1774" name="Google Shape;1774;p13"/>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sp>
        <p:nvSpPr>
          <p:cNvPr id="1775" name="Google Shape;1775;p13"/>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*Partners are eligible to move pipeline from stage 0 to stage 1</a:t>
            </a:r>
            <a:endParaRPr b="1" i="1" sz="75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 Stage 00 Opportunities in stage 0 for &gt;30 Days</a:t>
            </a:r>
            <a:endParaRPr b="1" i="1" sz="750" u="none" cap="none" strike="noStrike">
              <a:solidFill>
                <a:srgbClr val="000000"/>
              </a:solidFill>
              <a:latin typeface="Arial"/>
              <a:ea typeface="Arial"/>
              <a:cs typeface="Arial"/>
              <a:sym typeface="Arial"/>
            </a:endParaRPr>
          </a:p>
        </p:txBody>
      </p:sp>
      <p:sp>
        <p:nvSpPr>
          <p:cNvPr id="1776" name="Google Shape;1776;p13"/>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graphicFrame>
        <p:nvGraphicFramePr>
          <p:cNvPr id="1777" name="Google Shape;1777;p13"/>
          <p:cNvGraphicFramePr/>
          <p:nvPr/>
        </p:nvGraphicFramePr>
        <p:xfrm>
          <a:off x="422293" y="1344168"/>
          <a:ext cx="3000000" cy="3000000"/>
        </p:xfrm>
        <a:graphic>
          <a:graphicData uri="http://schemas.openxmlformats.org/drawingml/2006/table">
            <a:tbl>
              <a:tblPr>
                <a:noFill/>
                <a:tableStyleId>{7C5EF02B-99F2-48A9-A0BB-A9CD79DA7F2B}</a:tableStyleId>
              </a:tblPr>
              <a:tblGrid>
                <a:gridCol w="2355125"/>
                <a:gridCol w="1252600"/>
                <a:gridCol w="1268275"/>
                <a:gridCol w="1198475"/>
                <a:gridCol w="1268300"/>
                <a:gridCol w="1241725"/>
              </a:tblGrid>
              <a:tr h="210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r>
              <a:tr h="168100">
                <a:tc gridSpan="6">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b="1" sz="7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$529K </a:t>
                      </a:r>
                      <a:r>
                        <a:rPr b="1" lang="en" sz="900" u="none" cap="none" strike="noStrike">
                          <a:solidFill>
                            <a:srgbClr val="34A853"/>
                          </a:solidFill>
                          <a:latin typeface="Arial"/>
                          <a:ea typeface="Arial"/>
                          <a:cs typeface="Arial"/>
                          <a:sym typeface="Arial"/>
                        </a:rPr>
                        <a:t>(102%)</a:t>
                      </a:r>
                      <a:endParaRPr sz="1400" u="none" cap="none" strike="noStrike">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$507K </a:t>
                      </a:r>
                      <a:r>
                        <a:rPr b="1" lang="en" sz="900" u="none" cap="none" strike="noStrike">
                          <a:solidFill>
                            <a:srgbClr val="34A853"/>
                          </a:solidFill>
                          <a:latin typeface="Arial"/>
                          <a:ea typeface="Arial"/>
                          <a:cs typeface="Arial"/>
                          <a:sym typeface="Arial"/>
                        </a:rPr>
                        <a:t>(103%)</a:t>
                      </a:r>
                      <a:endParaRPr sz="1400" u="none" cap="none" strike="noStrike"/>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$394K </a:t>
                      </a:r>
                      <a:r>
                        <a:rPr b="1" lang="en" sz="900" u="none" cap="none" strike="noStrike">
                          <a:solidFill>
                            <a:srgbClr val="34A853"/>
                          </a:solidFill>
                          <a:latin typeface="Arial"/>
                          <a:ea typeface="Arial"/>
                          <a:cs typeface="Arial"/>
                          <a:sym typeface="Arial"/>
                        </a:rPr>
                        <a:t>(94%)</a:t>
                      </a:r>
                      <a:endParaRPr sz="1400" u="none" cap="none" strike="noStrike">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$503K </a:t>
                      </a:r>
                      <a:r>
                        <a:rPr b="1" lang="en" sz="900" u="none" cap="none" strike="noStrike">
                          <a:solidFill>
                            <a:srgbClr val="34A853"/>
                          </a:solidFill>
                          <a:latin typeface="Arial"/>
                          <a:ea typeface="Arial"/>
                          <a:cs typeface="Arial"/>
                          <a:sym typeface="Arial"/>
                        </a:rPr>
                        <a:t>(104%)</a:t>
                      </a:r>
                      <a:endParaRPr sz="1400" u="none" cap="none" strike="noStrike">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$2.1M </a:t>
                      </a:r>
                      <a:r>
                        <a:rPr b="1" lang="en" sz="900" u="none" cap="none" strike="noStrike">
                          <a:solidFill>
                            <a:srgbClr val="34A853"/>
                          </a:solidFill>
                          <a:latin typeface="Arial"/>
                          <a:ea typeface="Arial"/>
                          <a:cs typeface="Arial"/>
                          <a:sym typeface="Arial"/>
                        </a:rPr>
                        <a:t>(101%)</a:t>
                      </a:r>
                      <a:endParaRPr sz="1400" u="none" cap="none" strike="noStrike">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$18 </a:t>
                      </a:r>
                      <a:r>
                        <a:rPr b="1" lang="en" sz="900" u="none" cap="none" strike="noStrike">
                          <a:solidFill>
                            <a:srgbClr val="34A853"/>
                          </a:solidFill>
                          <a:latin typeface="Arial"/>
                          <a:ea typeface="Arial"/>
                          <a:cs typeface="Arial"/>
                          <a:sym typeface="Arial"/>
                        </a:rPr>
                        <a:t>(260%)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$30 </a:t>
                      </a:r>
                      <a:r>
                        <a:rPr b="1" lang="en" sz="900" u="none" cap="none" strike="noStrike">
                          <a:solidFill>
                            <a:srgbClr val="34A853"/>
                          </a:solidFill>
                          <a:latin typeface="Arial"/>
                          <a:ea typeface="Arial"/>
                          <a:cs typeface="Arial"/>
                          <a:sym typeface="Arial"/>
                        </a:rPr>
                        <a:t>(25%)</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$56 </a:t>
                      </a:r>
                      <a:r>
                        <a:rPr b="1" lang="en" sz="900" u="none" cap="none" strike="noStrike">
                          <a:solidFill>
                            <a:srgbClr val="34A853"/>
                          </a:solidFill>
                          <a:latin typeface="Arial"/>
                          <a:ea typeface="Arial"/>
                          <a:cs typeface="Arial"/>
                          <a:sym typeface="Arial"/>
                        </a:rPr>
                        <a:t>(330%)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$51 </a:t>
                      </a:r>
                      <a:r>
                        <a:rPr b="1" lang="en" sz="900" u="none" cap="none" strike="noStrike">
                          <a:solidFill>
                            <a:srgbClr val="34A853"/>
                          </a:solidFill>
                          <a:latin typeface="Arial"/>
                          <a:ea typeface="Arial"/>
                          <a:cs typeface="Arial"/>
                          <a:sym typeface="Arial"/>
                        </a:rPr>
                        <a:t>(76%)</a:t>
                      </a:r>
                      <a:endParaRPr sz="900" u="none" cap="none" strike="noStrike">
                        <a:solidFill>
                          <a:srgbClr val="34A853"/>
                        </a:solidFill>
                        <a:latin typeface="Arial"/>
                        <a:ea typeface="Arial"/>
                        <a:cs typeface="Arial"/>
                        <a:sym typeface="Arial"/>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$33</a:t>
                      </a:r>
                      <a:r>
                        <a:rPr b="1" lang="en" sz="900" u="none" cap="none" strike="noStrike">
                          <a:solidFill>
                            <a:srgbClr val="EA4335"/>
                          </a:solidFill>
                          <a:latin typeface="Arial"/>
                          <a:ea typeface="Arial"/>
                          <a:cs typeface="Arial"/>
                          <a:sym typeface="Arial"/>
                        </a:rPr>
                        <a:t> </a:t>
                      </a:r>
                      <a:r>
                        <a:rPr b="1" lang="en" sz="900" u="none" cap="none" strike="noStrike">
                          <a:solidFill>
                            <a:srgbClr val="34A853"/>
                          </a:solidFill>
                          <a:latin typeface="Arial"/>
                          <a:ea typeface="Arial"/>
                          <a:cs typeface="Arial"/>
                          <a:sym typeface="Arial"/>
                        </a:rPr>
                        <a:t>(120%)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83 </a:t>
                      </a:r>
                      <a:r>
                        <a:rPr b="1" lang="en" sz="900" u="none" cap="none" strike="noStrike">
                          <a:solidFill>
                            <a:srgbClr val="202124"/>
                          </a:solidFill>
                          <a:latin typeface="Arial"/>
                          <a:ea typeface="Arial"/>
                          <a:cs typeface="Arial"/>
                          <a:sym typeface="Arial"/>
                        </a:rPr>
                        <a:t>(7%)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164 </a:t>
                      </a:r>
                      <a:r>
                        <a:rPr b="1" lang="en" sz="900" u="none" cap="none" strike="noStrike">
                          <a:solidFill>
                            <a:srgbClr val="202124"/>
                          </a:solidFill>
                          <a:latin typeface="Arial"/>
                          <a:ea typeface="Arial"/>
                          <a:cs typeface="Arial"/>
                          <a:sym typeface="Arial"/>
                        </a:rPr>
                        <a:t>(10%)</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215</a:t>
                      </a:r>
                      <a:r>
                        <a:rPr b="1" lang="en" sz="900" u="none" cap="none" strike="noStrike">
                          <a:solidFill>
                            <a:srgbClr val="202124"/>
                          </a:solidFill>
                          <a:latin typeface="Arial"/>
                          <a:ea typeface="Arial"/>
                          <a:cs typeface="Arial"/>
                          <a:sym typeface="Arial"/>
                        </a:rPr>
                        <a:t> (5%)</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255 </a:t>
                      </a:r>
                      <a:r>
                        <a:rPr b="1" lang="en" sz="900" u="none" cap="none" strike="noStrike">
                          <a:solidFill>
                            <a:srgbClr val="202124"/>
                          </a:solidFill>
                          <a:latin typeface="Arial"/>
                          <a:ea typeface="Arial"/>
                          <a:cs typeface="Arial"/>
                          <a:sym typeface="Arial"/>
                        </a:rPr>
                        <a:t>(8%)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717 </a:t>
                      </a:r>
                      <a:r>
                        <a:rPr b="1" lang="en" sz="900" u="none" cap="none" strike="noStrike">
                          <a:solidFill>
                            <a:srgbClr val="202124"/>
                          </a:solidFill>
                          <a:latin typeface="Arial"/>
                          <a:ea typeface="Arial"/>
                          <a:cs typeface="Arial"/>
                          <a:sym typeface="Arial"/>
                        </a:rPr>
                        <a:t>(7%)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$36M </a:t>
                      </a:r>
                      <a:r>
                        <a:rPr b="1" lang="en" sz="900" u="none" cap="none" strike="noStrike">
                          <a:solidFill>
                            <a:srgbClr val="202124"/>
                          </a:solidFill>
                          <a:latin typeface="Arial"/>
                          <a:ea typeface="Arial"/>
                          <a:cs typeface="Arial"/>
                          <a:sym typeface="Arial"/>
                        </a:rPr>
                        <a:t>(50%)</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$34M </a:t>
                      </a:r>
                      <a:r>
                        <a:rPr b="1" lang="en" sz="900" u="none" cap="none" strike="noStrike">
                          <a:solidFill>
                            <a:srgbClr val="202124"/>
                          </a:solidFill>
                          <a:latin typeface="Arial"/>
                          <a:ea typeface="Arial"/>
                          <a:cs typeface="Arial"/>
                          <a:sym typeface="Arial"/>
                        </a:rPr>
                        <a:t>(37%)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$68M </a:t>
                      </a:r>
                      <a:r>
                        <a:rPr b="1" lang="en" sz="900" u="none" cap="none" strike="noStrike">
                          <a:solidFill>
                            <a:srgbClr val="202124"/>
                          </a:solidFill>
                          <a:latin typeface="Arial"/>
                          <a:ea typeface="Arial"/>
                          <a:cs typeface="Arial"/>
                          <a:sym typeface="Arial"/>
                        </a:rPr>
                        <a:t>(47%)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$49M</a:t>
                      </a:r>
                      <a:r>
                        <a:rPr b="1" lang="en" sz="900" u="none" cap="none" strike="noStrike">
                          <a:solidFill>
                            <a:srgbClr val="202124"/>
                          </a:solidFill>
                          <a:latin typeface="Arial"/>
                          <a:ea typeface="Arial"/>
                          <a:cs typeface="Arial"/>
                          <a:sym typeface="Arial"/>
                        </a:rPr>
                        <a:t> (45%)</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$186M</a:t>
                      </a:r>
                      <a:r>
                        <a:rPr b="1" lang="en" sz="900" u="none" cap="none" strike="noStrike">
                          <a:solidFill>
                            <a:srgbClr val="202124"/>
                          </a:solidFill>
                          <a:latin typeface="Arial"/>
                          <a:ea typeface="Arial"/>
                          <a:cs typeface="Arial"/>
                          <a:sym typeface="Arial"/>
                        </a:rPr>
                        <a:t> (45%)</a:t>
                      </a:r>
                      <a:endParaRPr b="1" sz="1400" u="none" cap="none" strike="noStrike">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778" name="Google Shape;1778;p13"/>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3"/>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80" name="Google Shape;1780;p13"/>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3"/>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82" name="Google Shape;1782;p13"/>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3"/>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784" name="Google Shape;1784;p13"/>
          <p:cNvSpPr/>
          <p:nvPr/>
        </p:nvSpPr>
        <p:spPr>
          <a:xfrm>
            <a:off x="4447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85" name="Google Shape;1785;p13"/>
          <p:cNvSpPr/>
          <p:nvPr/>
        </p:nvSpPr>
        <p:spPr>
          <a:xfrm>
            <a:off x="4447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786" name="Google Shape;1786;p13"/>
          <p:cNvGraphicFramePr/>
          <p:nvPr/>
        </p:nvGraphicFramePr>
        <p:xfrm>
          <a:off x="662838" y="3038300"/>
          <a:ext cx="3000000" cy="3000000"/>
        </p:xfrm>
        <a:graphic>
          <a:graphicData uri="http://schemas.openxmlformats.org/drawingml/2006/table">
            <a:tbl>
              <a:tblPr>
                <a:noFill/>
                <a:tableStyleId>{64F2ED6C-A06D-4375-8377-32ED43606BC0}</a:tableStyleId>
              </a:tblPr>
              <a:tblGrid>
                <a:gridCol w="1359925"/>
                <a:gridCol w="6905400"/>
              </a:tblGrid>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Strong momentum from events</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“Hockey stick” growth within H1 2024 cycle expected to accelerate in Q2 with heavy slate of event scheduled (e.g., summits in JAPAC &amp; EMEA, Next)</a:t>
                      </a:r>
                      <a:endParaRPr sz="800" u="none" cap="none" strike="noStrike">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lang="en" sz="800" u="none" cap="none" strike="noStrike">
                          <a:latin typeface="Arial"/>
                          <a:ea typeface="Arial"/>
                          <a:cs typeface="Arial"/>
                          <a:sym typeface="Arial"/>
                        </a:rPr>
                        <a:t>Next:</a:t>
                      </a:r>
                      <a:r>
                        <a:rPr lang="en" sz="800" u="none" cap="none" strike="noStrike">
                          <a:latin typeface="Arial"/>
                          <a:ea typeface="Arial"/>
                          <a:cs typeface="Arial"/>
                          <a:sym typeface="Arial"/>
                        </a:rPr>
                        <a:t> Expect to boost Northam pipe in Q2 by ~10-15% based on the incremental pipe growth within 3 months following Next ‘23 </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NORTHAM Q2 Momentum</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 </a:t>
                      </a:r>
                      <a:r>
                        <a:rPr lang="en" sz="800" u="none" cap="none" strike="noStrike">
                          <a:latin typeface="Arial"/>
                          <a:ea typeface="Arial"/>
                          <a:cs typeface="Arial"/>
                          <a:sym typeface="Arial"/>
                        </a:rPr>
                        <a:t>28% opportunities remain stagnant stage 0 that could convert into QSOs in Q2</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Targeted reporting / comms in Northam established to improve consistency in partner opp tagging </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 &amp; mitigants </a:t>
                      </a:r>
                      <a:r>
                        <a:rPr lang="en" sz="800" u="none" cap="none" strike="noStrike">
                          <a:latin typeface="Arial"/>
                          <a:ea typeface="Arial"/>
                          <a:cs typeface="Arial"/>
                          <a:sym typeface="Arial"/>
                        </a:rPr>
                        <a:t>- GWS Named underperformance will be addressed by increasing focus on co-op partners with strong Corp/Ent cust. base</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JAPAC resell margin compression</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Risks &amp; mitigants</a:t>
                      </a:r>
                      <a:r>
                        <a:rPr lang="en" sz="800" u="none" cap="none" strike="noStrike">
                          <a:latin typeface="Arial"/>
                          <a:ea typeface="Arial"/>
                          <a:cs typeface="Arial"/>
                          <a:sym typeface="Arial"/>
                        </a:rPr>
                        <a:t> - Potential headwinds from lower reseller margins impacting relationship and revenue potential at a few co-op partners (e.g., Softbank); JAPAC team closely watching co-op partner performance and revenue accrual implications</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87" name="Google Shape;1787;p13"/>
          <p:cNvSpPr/>
          <p:nvPr/>
        </p:nvSpPr>
        <p:spPr>
          <a:xfrm>
            <a:off x="4447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graphicFrame>
        <p:nvGraphicFramePr>
          <p:cNvPr id="1792" name="Google Shape;1792;p14"/>
          <p:cNvGraphicFramePr/>
          <p:nvPr/>
        </p:nvGraphicFramePr>
        <p:xfrm>
          <a:off x="409100" y="1005840"/>
          <a:ext cx="3000000" cy="3000000"/>
        </p:xfrm>
        <a:graphic>
          <a:graphicData uri="http://schemas.openxmlformats.org/drawingml/2006/table">
            <a:tbl>
              <a:tblPr>
                <a:noFill/>
                <a:tableStyleId>{7C5EF02B-99F2-48A9-A0BB-A9CD79DA7F2B}</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618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4/8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1850">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r>
              <a:tr h="1633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rowSpan="4">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rowSpan="4"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33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33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 QSOs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1618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 + 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r>
            </a:tbl>
          </a:graphicData>
        </a:graphic>
      </p:graphicFrame>
      <p:sp>
        <p:nvSpPr>
          <p:cNvPr id="1793" name="Google Shape;1793;p1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794" name="Google Shape;1794;p14"/>
          <p:cNvGrpSpPr/>
          <p:nvPr/>
        </p:nvGrpSpPr>
        <p:grpSpPr>
          <a:xfrm>
            <a:off x="985688" y="204788"/>
            <a:ext cx="147775" cy="132240"/>
            <a:chOff x="6337848" y="1577150"/>
            <a:chExt cx="273253" cy="223718"/>
          </a:xfrm>
        </p:grpSpPr>
        <p:sp>
          <p:nvSpPr>
            <p:cNvPr id="1795" name="Google Shape;1795;p1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8" name="Google Shape;1798;p14"/>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GCP Global Insights </a:t>
            </a:r>
            <a:endParaRPr b="1" sz="1600"/>
          </a:p>
        </p:txBody>
      </p:sp>
      <p:sp>
        <p:nvSpPr>
          <p:cNvPr id="1799" name="Google Shape;1799;p14"/>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1800" name="Google Shape;1800;p14"/>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801" name="Google Shape;1801;p14"/>
          <p:cNvGraphicFramePr/>
          <p:nvPr/>
        </p:nvGraphicFramePr>
        <p:xfrm>
          <a:off x="124701" y="3865925"/>
          <a:ext cx="3000000" cy="3000000"/>
        </p:xfrm>
        <a:graphic>
          <a:graphicData uri="http://schemas.openxmlformats.org/drawingml/2006/table">
            <a:tbl>
              <a:tblPr>
                <a:noFill/>
                <a:tableStyleId>{64F2ED6C-A06D-4375-8377-32ED43606BC0}</a:tableStyleId>
              </a:tblPr>
              <a:tblGrid>
                <a:gridCol w="8975100"/>
              </a:tblGrid>
              <a:tr h="438300">
                <a:tc>
                  <a:txBody>
                    <a:bodyPr/>
                    <a:lstStyle/>
                    <a:p>
                      <a:pPr indent="0" lvl="0" marL="0" marR="0" rtl="0" algn="l">
                        <a:lnSpc>
                          <a:spcPct val="115000"/>
                        </a:lnSpc>
                        <a:spcBef>
                          <a:spcPts val="0"/>
                        </a:spcBef>
                        <a:spcAft>
                          <a:spcPts val="0"/>
                        </a:spcAft>
                        <a:buClr>
                          <a:srgbClr val="000000"/>
                        </a:buClr>
                        <a:buSzPts val="800"/>
                        <a:buFont typeface="Arial"/>
                        <a:buNone/>
                      </a:pPr>
                      <a:r>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graphicFrame>
        <p:nvGraphicFramePr>
          <p:cNvPr id="1806" name="Google Shape;1806;p15"/>
          <p:cNvGraphicFramePr/>
          <p:nvPr/>
        </p:nvGraphicFramePr>
        <p:xfrm>
          <a:off x="409100" y="1005840"/>
          <a:ext cx="3000000" cy="3000000"/>
        </p:xfrm>
        <a:graphic>
          <a:graphicData uri="http://schemas.openxmlformats.org/drawingml/2006/table">
            <a:tbl>
              <a:tblPr>
                <a:noFill/>
                <a:tableStyleId>{7C5EF02B-99F2-48A9-A0BB-A9CD79DA7F2B}</a:tableStyleId>
              </a:tblPr>
              <a:tblGrid>
                <a:gridCol w="1306825"/>
                <a:gridCol w="862800"/>
                <a:gridCol w="382850"/>
                <a:gridCol w="812500"/>
                <a:gridCol w="382850"/>
                <a:gridCol w="802700"/>
                <a:gridCol w="406175"/>
                <a:gridCol w="822150"/>
                <a:gridCol w="382850"/>
                <a:gridCol w="781375"/>
                <a:gridCol w="409975"/>
                <a:gridCol w="864025"/>
                <a:gridCol w="408750"/>
              </a:tblGrid>
              <a:tr h="1310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310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4/8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310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rowSpan="4">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rowSpan="4"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QSOs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 + 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r>
            </a:tbl>
          </a:graphicData>
        </a:graphic>
      </p:graphicFrame>
      <p:sp>
        <p:nvSpPr>
          <p:cNvPr id="1807" name="Google Shape;1807;p1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08" name="Google Shape;1808;p15"/>
          <p:cNvGrpSpPr/>
          <p:nvPr/>
        </p:nvGrpSpPr>
        <p:grpSpPr>
          <a:xfrm>
            <a:off x="985688" y="204788"/>
            <a:ext cx="147775" cy="132240"/>
            <a:chOff x="6337848" y="1577150"/>
            <a:chExt cx="273253" cy="223718"/>
          </a:xfrm>
        </p:grpSpPr>
        <p:sp>
          <p:nvSpPr>
            <p:cNvPr id="1809" name="Google Shape;1809;p1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2" name="Google Shape;1812;p15"/>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GCP Regional Insights </a:t>
            </a:r>
            <a:endParaRPr b="1" sz="1600"/>
          </a:p>
        </p:txBody>
      </p:sp>
      <p:sp>
        <p:nvSpPr>
          <p:cNvPr id="1813" name="Google Shape;1813;p15"/>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1814" name="Google Shape;1814;p15"/>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815" name="Google Shape;1815;p15"/>
          <p:cNvGraphicFramePr/>
          <p:nvPr/>
        </p:nvGraphicFramePr>
        <p:xfrm>
          <a:off x="124701" y="3865925"/>
          <a:ext cx="3000000" cy="3000000"/>
        </p:xfrm>
        <a:graphic>
          <a:graphicData uri="http://schemas.openxmlformats.org/drawingml/2006/table">
            <a:tbl>
              <a:tblPr>
                <a:noFill/>
                <a:tableStyleId>{64F2ED6C-A06D-4375-8377-32ED43606BC0}</a:tableStyleId>
              </a:tblPr>
              <a:tblGrid>
                <a:gridCol w="8975100"/>
              </a:tblGrid>
              <a:tr h="438300">
                <a:tc>
                  <a:txBody>
                    <a:bodyPr/>
                    <a:lstStyle/>
                    <a:p>
                      <a:pPr indent="0" lvl="0" marL="0" marR="0" rtl="0" algn="l">
                        <a:lnSpc>
                          <a:spcPct val="115000"/>
                        </a:lnSpc>
                        <a:spcBef>
                          <a:spcPts val="0"/>
                        </a:spcBef>
                        <a:spcAft>
                          <a:spcPts val="0"/>
                        </a:spcAft>
                        <a:buClr>
                          <a:srgbClr val="000000"/>
                        </a:buClr>
                        <a:buSzPts val="800"/>
                        <a:buFont typeface="Arial"/>
                        <a:buNone/>
                      </a:pPr>
                      <a:r>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graphicFrame>
        <p:nvGraphicFramePr>
          <p:cNvPr id="1820" name="Google Shape;1820;p16"/>
          <p:cNvGraphicFramePr/>
          <p:nvPr/>
        </p:nvGraphicFramePr>
        <p:xfrm>
          <a:off x="409100" y="1005840"/>
          <a:ext cx="3000000" cy="3000000"/>
        </p:xfrm>
        <a:graphic>
          <a:graphicData uri="http://schemas.openxmlformats.org/drawingml/2006/table">
            <a:tbl>
              <a:tblPr>
                <a:noFill/>
                <a:tableStyleId>{7C5EF02B-99F2-48A9-A0BB-A9CD79DA7F2B}</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678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4/8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65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65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QSOs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r>
              <a:tr h="2000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1821" name="Google Shape;1821;p1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22" name="Google Shape;1822;p16"/>
          <p:cNvGrpSpPr/>
          <p:nvPr/>
        </p:nvGrpSpPr>
        <p:grpSpPr>
          <a:xfrm>
            <a:off x="985688" y="204788"/>
            <a:ext cx="147775" cy="132240"/>
            <a:chOff x="6337848" y="1577150"/>
            <a:chExt cx="273253" cy="223718"/>
          </a:xfrm>
        </p:grpSpPr>
        <p:sp>
          <p:nvSpPr>
            <p:cNvPr id="1823" name="Google Shape;1823;p1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6" name="Google Shape;1826;p1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GWS Global Insights </a:t>
            </a:r>
            <a:endParaRPr b="1" sz="1600"/>
          </a:p>
        </p:txBody>
      </p:sp>
      <p:sp>
        <p:nvSpPr>
          <p:cNvPr id="1827" name="Google Shape;1827;p16"/>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1828" name="Google Shape;1828;p16"/>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829" name="Google Shape;1829;p16"/>
          <p:cNvGraphicFramePr/>
          <p:nvPr/>
        </p:nvGraphicFramePr>
        <p:xfrm>
          <a:off x="404238" y="2736075"/>
          <a:ext cx="3000000" cy="3000000"/>
        </p:xfrm>
        <a:graphic>
          <a:graphicData uri="http://schemas.openxmlformats.org/drawingml/2006/table">
            <a:tbl>
              <a:tblPr>
                <a:noFill/>
                <a:tableStyleId>{64F2ED6C-A06D-4375-8377-32ED43606BC0}</a:tableStyleId>
              </a:tblPr>
              <a:tblGrid>
                <a:gridCol w="8700400"/>
              </a:tblGrid>
              <a:tr h="780975">
                <a:tc>
                  <a:txBody>
                    <a:bodyPr/>
                    <a:lstStyle/>
                    <a:p>
                      <a:pPr indent="0" lvl="0" marL="0" marR="0" rtl="0" algn="l">
                        <a:lnSpc>
                          <a:spcPct val="115000"/>
                        </a:lnSpc>
                        <a:spcBef>
                          <a:spcPts val="0"/>
                        </a:spcBef>
                        <a:spcAft>
                          <a:spcPts val="0"/>
                        </a:spcAft>
                        <a:buClr>
                          <a:srgbClr val="000000"/>
                        </a:buClr>
                        <a:buSzPts val="800"/>
                        <a:buFont typeface="Arial"/>
                        <a:buNone/>
                      </a:pPr>
                      <a:r>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1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35" name="Google Shape;1835;p17"/>
          <p:cNvGrpSpPr/>
          <p:nvPr/>
        </p:nvGrpSpPr>
        <p:grpSpPr>
          <a:xfrm>
            <a:off x="985688" y="204788"/>
            <a:ext cx="147775" cy="132240"/>
            <a:chOff x="6337848" y="1577150"/>
            <a:chExt cx="273253" cy="223718"/>
          </a:xfrm>
        </p:grpSpPr>
        <p:sp>
          <p:nvSpPr>
            <p:cNvPr id="1836" name="Google Shape;1836;p1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9" name="Google Shape;1839;p17"/>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GWS Regional Insights </a:t>
            </a:r>
            <a:endParaRPr b="1" sz="1600"/>
          </a:p>
        </p:txBody>
      </p:sp>
      <p:sp>
        <p:nvSpPr>
          <p:cNvPr id="1840" name="Google Shape;1840;p17"/>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graphicFrame>
        <p:nvGraphicFramePr>
          <p:cNvPr id="1841" name="Google Shape;1841;p17"/>
          <p:cNvGraphicFramePr/>
          <p:nvPr/>
        </p:nvGraphicFramePr>
        <p:xfrm>
          <a:off x="409100" y="1005840"/>
          <a:ext cx="3000000" cy="3000000"/>
        </p:xfrm>
        <a:graphic>
          <a:graphicData uri="http://schemas.openxmlformats.org/drawingml/2006/table">
            <a:tbl>
              <a:tblPr>
                <a:noFill/>
                <a:tableStyleId>{7C5EF02B-99F2-48A9-A0BB-A9CD79DA7F2B}</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678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4/8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65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65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QSOs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r>
              <a:tr h="2000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1842" name="Google Shape;1842;p17"/>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843" name="Google Shape;1843;p17"/>
          <p:cNvGraphicFramePr/>
          <p:nvPr/>
        </p:nvGraphicFramePr>
        <p:xfrm>
          <a:off x="404238" y="2736075"/>
          <a:ext cx="3000000" cy="3000000"/>
        </p:xfrm>
        <a:graphic>
          <a:graphicData uri="http://schemas.openxmlformats.org/drawingml/2006/table">
            <a:tbl>
              <a:tblPr>
                <a:noFill/>
                <a:tableStyleId>{64F2ED6C-A06D-4375-8377-32ED43606BC0}</a:tableStyleId>
              </a:tblPr>
              <a:tblGrid>
                <a:gridCol w="8700400"/>
              </a:tblGrid>
              <a:tr h="780975">
                <a:tc>
                  <a:txBody>
                    <a:bodyPr/>
                    <a:lstStyle/>
                    <a:p>
                      <a:pPr indent="0" lvl="0" marL="0" marR="0" rtl="0" algn="l">
                        <a:lnSpc>
                          <a:spcPct val="115000"/>
                        </a:lnSpc>
                        <a:spcBef>
                          <a:spcPts val="0"/>
                        </a:spcBef>
                        <a:spcAft>
                          <a:spcPts val="0"/>
                        </a:spcAft>
                        <a:buClr>
                          <a:srgbClr val="000000"/>
                        </a:buClr>
                        <a:buSzPts val="800"/>
                        <a:buFont typeface="Arial"/>
                        <a:buNone/>
                      </a:pPr>
                      <a:r>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49" name="Google Shape;1849;p18"/>
          <p:cNvGrpSpPr/>
          <p:nvPr/>
        </p:nvGrpSpPr>
        <p:grpSpPr>
          <a:xfrm>
            <a:off x="985688" y="204788"/>
            <a:ext cx="147775" cy="132240"/>
            <a:chOff x="6337848" y="1577150"/>
            <a:chExt cx="273253" cy="223718"/>
          </a:xfrm>
        </p:grpSpPr>
        <p:sp>
          <p:nvSpPr>
            <p:cNvPr id="1850" name="Google Shape;1850;p1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3" name="Google Shape;1853;p18"/>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Direct Source Demand Performance - Looking Ahead </a:t>
            </a:r>
            <a:endParaRPr b="1" sz="1600"/>
          </a:p>
        </p:txBody>
      </p:sp>
      <p:sp>
        <p:nvSpPr>
          <p:cNvPr id="1854" name="Google Shape;1854;p18"/>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is being done to ensure we reach our targets? Are we aware of external factors that may surprise us? (Including PubSec as a region)</a:t>
            </a:r>
            <a:endParaRPr b="0" i="1" sz="1100" u="none" cap="none" strike="noStrike">
              <a:solidFill>
                <a:schemeClr val="lt2"/>
              </a:solidFill>
              <a:latin typeface="Arial"/>
              <a:ea typeface="Arial"/>
              <a:cs typeface="Arial"/>
              <a:sym typeface="Arial"/>
            </a:endParaRPr>
          </a:p>
        </p:txBody>
      </p:sp>
      <p:graphicFrame>
        <p:nvGraphicFramePr>
          <p:cNvPr id="1855" name="Google Shape;1855;p18"/>
          <p:cNvGraphicFramePr/>
          <p:nvPr/>
        </p:nvGraphicFramePr>
        <p:xfrm>
          <a:off x="422300" y="1286300"/>
          <a:ext cx="3000000" cy="3000000"/>
        </p:xfrm>
        <a:graphic>
          <a:graphicData uri="http://schemas.openxmlformats.org/drawingml/2006/table">
            <a:tbl>
              <a:tblPr>
                <a:noFill/>
                <a:tableStyleId>{7C5EF02B-99F2-48A9-A0BB-A9CD79DA7F2B}</a:tableStyleId>
              </a:tblPr>
              <a:tblGrid>
                <a:gridCol w="1665875"/>
                <a:gridCol w="584300"/>
                <a:gridCol w="584300"/>
                <a:gridCol w="584300"/>
                <a:gridCol w="584300"/>
                <a:gridCol w="584300"/>
                <a:gridCol w="584300"/>
                <a:gridCol w="584300"/>
                <a:gridCol w="584300"/>
                <a:gridCol w="584300"/>
                <a:gridCol w="584300"/>
                <a:gridCol w="584300"/>
                <a:gridCol w="584300"/>
              </a:tblGrid>
              <a:tr h="1394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r h="13947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2/26</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94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Inquiry Volumes</a:t>
                      </a:r>
                      <a:endParaRPr b="1"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177.7K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77%</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92.3K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59%</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68.1K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10%</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19.7K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-14%</a:t>
                      </a:r>
                      <a:endParaRPr b="1" sz="800" u="none" cap="none" strike="noStrike">
                        <a:solidFill>
                          <a:schemeClr val="accent2"/>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36.3K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73%</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394.1K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49%</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49.5K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20.4K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8.3K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6.9K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42%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113.0K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3"/>
                          </a:solidFill>
                          <a:latin typeface="Arial"/>
                          <a:ea typeface="Arial"/>
                          <a:cs typeface="Arial"/>
                          <a:sym typeface="Arial"/>
                        </a:rPr>
                        <a:t>0%</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84%</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3"/>
                          </a:solidFill>
                          <a:latin typeface="Arial"/>
                          <a:ea typeface="Arial"/>
                          <a:cs typeface="Arial"/>
                          <a:sym typeface="Arial"/>
                        </a:rPr>
                        <a:t>0%</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87%</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37%</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40%</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27%</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394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a:t>
                      </a:r>
                      <a:endParaRPr b="1" sz="800" u="none" cap="none" strike="noStrike">
                        <a:latin typeface="Arial"/>
                        <a:ea typeface="Arial"/>
                        <a:cs typeface="Arial"/>
                        <a:sym typeface="Arial"/>
                      </a:endParaRPr>
                    </a:p>
                  </a:txBody>
                  <a:tcPr marT="19050" marB="19050" marR="28575" marL="28575" anchor="b">
                    <a:lnL cap="flat" cmpd="sng" w="9525">
                      <a:solidFill>
                        <a:srgbClr val="4285F4"/>
                      </a:solidFill>
                      <a:prstDash val="solid"/>
                      <a:round/>
                      <a:headEnd len="sm" w="sm" type="none"/>
                      <a:tailEnd len="sm" w="sm" type="none"/>
                    </a:lnL>
                    <a:lnR cap="flat" cmpd="sng" w="9525">
                      <a:solidFill>
                        <a:srgbClr val="4285F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Inquiry Volumes</a:t>
                      </a:r>
                      <a:endParaRPr b="1"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23.8K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123%</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19%</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11.8K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80%</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38%</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17%</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55.5K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122%</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6.9K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18%</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60%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88%</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52%</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-42%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45%</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bl>
          </a:graphicData>
        </a:graphic>
      </p:graphicFrame>
      <p:sp>
        <p:nvSpPr>
          <p:cNvPr id="1856" name="Google Shape;1856;p18"/>
          <p:cNvSpPr txBox="1"/>
          <p:nvPr/>
        </p:nvSpPr>
        <p:spPr>
          <a:xfrm>
            <a:off x="8215250" y="47197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1857" name="Google Shape;1857;p18"/>
          <p:cNvSpPr/>
          <p:nvPr/>
        </p:nvSpPr>
        <p:spPr>
          <a:xfrm>
            <a:off x="444750" y="3984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858" name="Google Shape;1858;p18"/>
          <p:cNvSpPr/>
          <p:nvPr/>
        </p:nvSpPr>
        <p:spPr>
          <a:xfrm>
            <a:off x="444750" y="4408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859" name="Google Shape;1859;p18"/>
          <p:cNvGraphicFramePr/>
          <p:nvPr/>
        </p:nvGraphicFramePr>
        <p:xfrm>
          <a:off x="734988" y="3825150"/>
          <a:ext cx="3000000" cy="3000000"/>
        </p:xfrm>
        <a:graphic>
          <a:graphicData uri="http://schemas.openxmlformats.org/drawingml/2006/table">
            <a:tbl>
              <a:tblPr>
                <a:noFill/>
                <a:tableStyleId>{64F2ED6C-A06D-4375-8377-32ED43606BC0}</a:tableStyleId>
              </a:tblPr>
              <a:tblGrid>
                <a:gridCol w="1724725"/>
                <a:gridCol w="6563875"/>
              </a:tblGrid>
              <a:tr h="4137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NORTHAM TOF Inq Volumes very high YoY (123% and 77%)</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Corporate Inquiries are up 4x Y/Y while ENT/Select are up ~2x. </a:t>
                      </a:r>
                      <a:endParaRPr b="1"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Arial"/>
                        <a:buNone/>
                      </a:pPr>
                      <a:r>
                        <a:rPr i="1" lang="en" sz="750" u="none" cap="none" strike="noStrike">
                          <a:latin typeface="Arial"/>
                          <a:ea typeface="Arial"/>
                          <a:cs typeface="Arial"/>
                          <a:sym typeface="Arial"/>
                        </a:rPr>
                        <a:t>High-Engagement accounts are Key: Results from HE Accounts +204% increase in HE QSOs and a +105% increase in total attributed QSOs. Results sset downloads, online events, high-value emails, physical events, and 'Contact Sales' inquiries, fuels this success</a:t>
                      </a:r>
                      <a:endParaRPr i="1" sz="75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7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LATAM TOF still showing concern for remainder of year in GCP</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INQs, MQLs, and SALs, all are down YoY</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Arial"/>
                        <a:buNone/>
                      </a:pPr>
                      <a:r>
                        <a:rPr i="1" lang="en" sz="750" u="none" cap="none" strike="noStrike">
                          <a:latin typeface="Arial"/>
                          <a:ea typeface="Arial"/>
                          <a:cs typeface="Arial"/>
                          <a:sym typeface="Arial"/>
                        </a:rPr>
                        <a:t>Strong Carryover from Prior Quarter: Despite the top-of-funnel decline, the substantial QSO (+61%) and pipeline growth (+4x) suggests a robust carryover effect from late 2023 activities. To ensure sustained success, implementing top of funnel demand gen is crucial</a:t>
                      </a:r>
                      <a:endParaRPr i="1" sz="75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60" name="Google Shape;1860;p18"/>
          <p:cNvSpPr/>
          <p:nvPr/>
        </p:nvSpPr>
        <p:spPr>
          <a:xfrm>
            <a:off x="5593975" y="1821174"/>
            <a:ext cx="1168500" cy="676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8"/>
          <p:cNvSpPr/>
          <p:nvPr/>
        </p:nvSpPr>
        <p:spPr>
          <a:xfrm>
            <a:off x="2088175" y="1821192"/>
            <a:ext cx="1168500" cy="170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8"/>
          <p:cNvSpPr/>
          <p:nvPr/>
        </p:nvSpPr>
        <p:spPr>
          <a:xfrm>
            <a:off x="1957800" y="17415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863" name="Google Shape;1863;p18"/>
          <p:cNvSpPr/>
          <p:nvPr/>
        </p:nvSpPr>
        <p:spPr>
          <a:xfrm>
            <a:off x="5473950" y="1741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9"/>
          <p:cNvSpPr/>
          <p:nvPr/>
        </p:nvSpPr>
        <p:spPr>
          <a:xfrm>
            <a:off x="422300" y="810350"/>
            <a:ext cx="82647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EEEEEE"/>
              </a:solidFill>
              <a:latin typeface="Arial"/>
              <a:ea typeface="Arial"/>
              <a:cs typeface="Arial"/>
              <a:sym typeface="Arial"/>
            </a:endParaRPr>
          </a:p>
        </p:txBody>
      </p:sp>
      <p:sp>
        <p:nvSpPr>
          <p:cNvPr id="1869" name="Google Shape;1869;p1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870" name="Google Shape;1870;p1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1" name="Google Shape;1871;p19"/>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872" name="Google Shape;1872;p19"/>
          <p:cNvSpPr txBox="1"/>
          <p:nvPr>
            <p:ph idx="4294967295" type="title"/>
          </p:nvPr>
        </p:nvSpPr>
        <p:spPr>
          <a:xfrm>
            <a:off x="422300" y="428500"/>
            <a:ext cx="8498400" cy="3231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Cost per QSO Update </a:t>
            </a:r>
            <a:endParaRPr b="1" sz="1600"/>
          </a:p>
        </p:txBody>
      </p:sp>
      <p:graphicFrame>
        <p:nvGraphicFramePr>
          <p:cNvPr id="1873" name="Google Shape;1873;p19"/>
          <p:cNvGraphicFramePr/>
          <p:nvPr/>
        </p:nvGraphicFramePr>
        <p:xfrm>
          <a:off x="508300" y="1423900"/>
          <a:ext cx="3000000" cy="3000000"/>
        </p:xfrm>
        <a:graphic>
          <a:graphicData uri="http://schemas.openxmlformats.org/drawingml/2006/table">
            <a:tbl>
              <a:tblPr>
                <a:noFill/>
                <a:tableStyleId>{7C5EF02B-99F2-48A9-A0BB-A9CD79DA7F2B}</a:tableStyleId>
              </a:tblPr>
              <a:tblGrid>
                <a:gridCol w="981225"/>
                <a:gridCol w="1127225"/>
                <a:gridCol w="1127225"/>
                <a:gridCol w="1072850"/>
                <a:gridCol w="1181600"/>
              </a:tblGrid>
              <a:tr h="5901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Cost per QSO</a:t>
                      </a:r>
                      <a:endParaRPr b="1" sz="7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2024 </a:t>
                      </a:r>
                      <a:br>
                        <a:rPr b="1" lang="en" sz="900" u="none" cap="none" strike="noStrike">
                          <a:solidFill>
                            <a:srgbClr val="FFFFFF"/>
                          </a:solidFill>
                          <a:latin typeface="Arial"/>
                          <a:ea typeface="Arial"/>
                          <a:cs typeface="Arial"/>
                          <a:sym typeface="Arial"/>
                        </a:rPr>
                      </a:br>
                      <a:r>
                        <a:rPr b="1" lang="en" sz="900" u="none" cap="none" strike="noStrike">
                          <a:solidFill>
                            <a:srgbClr val="FFFFFF"/>
                          </a:solidFill>
                          <a:latin typeface="Arial"/>
                          <a:ea typeface="Arial"/>
                          <a:cs typeface="Arial"/>
                          <a:sym typeface="Arial"/>
                        </a:rPr>
                        <a:t>Target</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2024 Projected Performance</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Target </a:t>
                      </a:r>
                      <a:br>
                        <a:rPr b="1" lang="en" sz="900" u="none" cap="none" strike="noStrike">
                          <a:solidFill>
                            <a:srgbClr val="FFFFFF"/>
                          </a:solidFill>
                          <a:latin typeface="Arial"/>
                          <a:ea typeface="Arial"/>
                          <a:cs typeface="Arial"/>
                          <a:sym typeface="Arial"/>
                        </a:rPr>
                      </a:br>
                      <a:r>
                        <a:rPr b="1" lang="en" sz="900" u="none" cap="none" strike="noStrike">
                          <a:solidFill>
                            <a:srgbClr val="FFFFFF"/>
                          </a:solidFill>
                          <a:latin typeface="Arial"/>
                          <a:ea typeface="Arial"/>
                          <a:cs typeface="Arial"/>
                          <a:sym typeface="Arial"/>
                        </a:rPr>
                        <a:t>(Y/Y)</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Projected Performance (Y/Y)</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r>
              <a:tr h="5901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Global</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$3,689</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$3,655</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-20% internal</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-20%</a:t>
                      </a:r>
                      <a:endParaRPr b="1" sz="900" u="none" cap="none" strike="noStrike">
                        <a:solidFill>
                          <a:schemeClr val="accent4"/>
                        </a:solidFill>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NORTHAM</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$5,311</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$5,084</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-18%</a:t>
                      </a:r>
                      <a:endParaRPr b="1" sz="900" u="none" cap="none" strike="noStrike">
                        <a:solidFill>
                          <a:schemeClr val="accent4"/>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EMEA</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$2,830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$2,807</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-24%</a:t>
                      </a:r>
                      <a:endParaRPr b="1" sz="900" u="none" cap="none" strike="noStrike">
                        <a:solidFill>
                          <a:schemeClr val="accent4"/>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LATAM</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$2,800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$2,731</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-21%</a:t>
                      </a:r>
                      <a:endParaRPr b="1" sz="900" u="none" cap="none" strike="noStrike">
                        <a:solidFill>
                          <a:schemeClr val="accent4"/>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JAPAC</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$3,070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$3,195</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-21%</a:t>
                      </a:r>
                      <a:endParaRPr b="1" sz="900" u="none" cap="none" strike="noStrike">
                        <a:solidFill>
                          <a:schemeClr val="accent2"/>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PUB SEC</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$12,958</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$14,048</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-2%</a:t>
                      </a:r>
                      <a:endParaRPr b="1" sz="900" u="none" cap="none" strike="noStrike">
                        <a:solidFill>
                          <a:schemeClr val="accent2"/>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bl>
          </a:graphicData>
        </a:graphic>
      </p:graphicFrame>
      <p:sp>
        <p:nvSpPr>
          <p:cNvPr id="1874" name="Google Shape;1874;p19"/>
          <p:cNvSpPr/>
          <p:nvPr/>
        </p:nvSpPr>
        <p:spPr>
          <a:xfrm>
            <a:off x="6136125" y="1438425"/>
            <a:ext cx="2682600" cy="317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Cost per QSO Update</a:t>
            </a:r>
            <a:endParaRPr b="1" i="0" sz="1100" u="none" cap="none" strike="noStrike">
              <a:solidFill>
                <a:srgbClr val="A142F4"/>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GCM is on track to beat the -15% external target based on Q1 results if QSO performance holds strong</a:t>
            </a:r>
            <a:endParaRPr b="1" i="0" sz="1000" u="none" cap="none" strike="noStrike">
              <a:solidFill>
                <a:schemeClr val="dk1"/>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0" i="0" sz="1000" u="none" cap="none" strike="noStrike">
              <a:solidFill>
                <a:schemeClr val="dk1"/>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Active engagement with JAPAC and PubSec already underway</a:t>
            </a:r>
            <a:endParaRPr b="0" i="0" sz="1000" u="none" cap="none" strike="noStrike">
              <a:solidFill>
                <a:schemeClr val="dk1"/>
              </a:solidFill>
              <a:latin typeface="Arial"/>
              <a:ea typeface="Arial"/>
              <a:cs typeface="Arial"/>
              <a:sym typeface="Arial"/>
            </a:endParaRPr>
          </a:p>
          <a:p>
            <a:pPr indent="-115570" lvl="0" marL="274320" marR="0" rtl="0" algn="l">
              <a:lnSpc>
                <a:spcPct val="150000"/>
              </a:lnSpc>
              <a:spcBef>
                <a:spcPts val="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GWS Named attainment at 94% for Q1 fell short of targets; need to monitor progress there</a:t>
            </a:r>
            <a:endParaRPr b="0" i="0" sz="1000" u="none" cap="none" strike="noStrike">
              <a:solidFill>
                <a:schemeClr val="dk1"/>
              </a:solidFill>
              <a:latin typeface="Arial"/>
              <a:ea typeface="Arial"/>
              <a:cs typeface="Arial"/>
              <a:sym typeface="Arial"/>
            </a:endParaRPr>
          </a:p>
        </p:txBody>
      </p:sp>
      <p:sp>
        <p:nvSpPr>
          <p:cNvPr id="1875" name="Google Shape;1875;p19"/>
          <p:cNvSpPr/>
          <p:nvPr/>
        </p:nvSpPr>
        <p:spPr>
          <a:xfrm>
            <a:off x="6242036" y="197227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1</a:t>
            </a:r>
            <a:endParaRPr b="1" i="0" sz="900" u="none" cap="none" strike="noStrike">
              <a:solidFill>
                <a:srgbClr val="FFFFFF"/>
              </a:solidFill>
              <a:latin typeface="Arial"/>
              <a:ea typeface="Arial"/>
              <a:cs typeface="Arial"/>
              <a:sym typeface="Arial"/>
            </a:endParaRPr>
          </a:p>
        </p:txBody>
      </p:sp>
      <p:sp>
        <p:nvSpPr>
          <p:cNvPr id="1876" name="Google Shape;1876;p19"/>
          <p:cNvSpPr/>
          <p:nvPr/>
        </p:nvSpPr>
        <p:spPr>
          <a:xfrm>
            <a:off x="6242036" y="318759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2</a:t>
            </a:r>
            <a:endParaRPr b="1" i="0" sz="900" u="none" cap="none" strike="noStrike">
              <a:solidFill>
                <a:srgbClr val="FFFFFF"/>
              </a:solidFill>
              <a:latin typeface="Arial"/>
              <a:ea typeface="Arial"/>
              <a:cs typeface="Arial"/>
              <a:sym typeface="Arial"/>
            </a:endParaRPr>
          </a:p>
        </p:txBody>
      </p:sp>
      <p:sp>
        <p:nvSpPr>
          <p:cNvPr id="1877" name="Google Shape;1877;p19"/>
          <p:cNvSpPr/>
          <p:nvPr/>
        </p:nvSpPr>
        <p:spPr>
          <a:xfrm>
            <a:off x="4918100" y="3902309"/>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2</a:t>
            </a:r>
            <a:endParaRPr b="1" i="0" sz="900" u="none" cap="none" strike="noStrike">
              <a:solidFill>
                <a:srgbClr val="FFFFFF"/>
              </a:solidFill>
              <a:latin typeface="Arial"/>
              <a:ea typeface="Arial"/>
              <a:cs typeface="Arial"/>
              <a:sym typeface="Arial"/>
            </a:endParaRPr>
          </a:p>
        </p:txBody>
      </p:sp>
      <p:sp>
        <p:nvSpPr>
          <p:cNvPr id="1878" name="Google Shape;1878;p19"/>
          <p:cNvSpPr/>
          <p:nvPr/>
        </p:nvSpPr>
        <p:spPr>
          <a:xfrm>
            <a:off x="6242036" y="36511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3</a:t>
            </a:r>
            <a:endParaRPr b="1" i="0" sz="900" u="none" cap="none" strike="noStrike">
              <a:solidFill>
                <a:srgbClr val="FFFFFF"/>
              </a:solidFill>
              <a:latin typeface="Arial"/>
              <a:ea typeface="Arial"/>
              <a:cs typeface="Arial"/>
              <a:sym typeface="Arial"/>
            </a:endParaRPr>
          </a:p>
        </p:txBody>
      </p:sp>
      <p:sp>
        <p:nvSpPr>
          <p:cNvPr id="1879" name="Google Shape;1879;p19"/>
          <p:cNvSpPr/>
          <p:nvPr/>
        </p:nvSpPr>
        <p:spPr>
          <a:xfrm>
            <a:off x="4918100" y="21065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1</a:t>
            </a:r>
            <a:endParaRPr b="1" i="0" sz="900" u="none" cap="none" strike="noStrike">
              <a:solidFill>
                <a:srgbClr val="FFFFFF"/>
              </a:solidFill>
              <a:latin typeface="Arial"/>
              <a:ea typeface="Arial"/>
              <a:cs typeface="Arial"/>
              <a:sym typeface="Arial"/>
            </a:endParaRPr>
          </a:p>
        </p:txBody>
      </p:sp>
      <p:sp>
        <p:nvSpPr>
          <p:cNvPr id="1880" name="Google Shape;1880;p19"/>
          <p:cNvSpPr/>
          <p:nvPr/>
        </p:nvSpPr>
        <p:spPr>
          <a:xfrm>
            <a:off x="4918100" y="233762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3</a:t>
            </a:r>
            <a:endParaRPr b="1" i="0" sz="9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graphicFrame>
        <p:nvGraphicFramePr>
          <p:cNvPr id="1567" name="Google Shape;1567;p2"/>
          <p:cNvGraphicFramePr/>
          <p:nvPr/>
        </p:nvGraphicFramePr>
        <p:xfrm>
          <a:off x="435375" y="813375"/>
          <a:ext cx="3000000" cy="3000000"/>
        </p:xfrm>
        <a:graphic>
          <a:graphicData uri="http://schemas.openxmlformats.org/drawingml/2006/table">
            <a:tbl>
              <a:tblPr>
                <a:noFill/>
                <a:tableStyleId>{64F2ED6C-A06D-4375-8377-32ED43606BC0}</a:tableStyleId>
              </a:tblPr>
              <a:tblGrid>
                <a:gridCol w="2541725"/>
                <a:gridCol w="1106325"/>
                <a:gridCol w="1232975"/>
                <a:gridCol w="2288325"/>
              </a:tblGrid>
              <a:tr h="169450">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Topic</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 Slot (PDT)</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Reporting Owners</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Introduction, Welcome </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3-3:05pm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Michael, Vijai</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Acquire Revenue GCP</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3:05-3:20pm</a:t>
                      </a:r>
                      <a:endParaRPr sz="1000" u="none" cap="none" strike="noStrike">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Max, Anna</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Acquire Revenue GWS</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3:20-3:35pm</a:t>
                      </a:r>
                      <a:endParaRPr sz="1000" u="none" cap="none" strike="noStrike">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Aditee</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Regional Escalations and Insights</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3:35-3:50pm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Amlaan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Source Demand Partner</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3:50-4:05pm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Mohan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Source Demand Direct </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4:05-4:20pm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Allison, Justin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Finance-Cost Per QSO</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4:20-4:30</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Keshav, Joyce</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Business Services and Concierge</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000"/>
                        <a:buFont typeface="Arial"/>
                        <a:buNone/>
                      </a:pPr>
                      <a:r>
                        <a:rPr i="1" lang="en" sz="1000" u="none" cap="none" strike="noStrike">
                          <a:latin typeface="Arial"/>
                          <a:ea typeface="Arial"/>
                          <a:cs typeface="Arial"/>
                          <a:sym typeface="Arial"/>
                        </a:rPr>
                        <a:t>Please read and comment offline</a:t>
                      </a:r>
                      <a:endParaRPr i="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Jaaziel, Jason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535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Finance-Q1 Financial Results</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000"/>
                        <a:buFont typeface="Arial"/>
                        <a:buNone/>
                      </a:pPr>
                      <a:r>
                        <a:rPr i="1" lang="en" sz="1000" u="none" cap="none" strike="noStrike">
                          <a:latin typeface="Arial"/>
                          <a:ea typeface="Arial"/>
                          <a:cs typeface="Arial"/>
                          <a:sym typeface="Arial"/>
                        </a:rPr>
                        <a:t>Please read and comment offline</a:t>
                      </a:r>
                      <a:endParaRPr i="1"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Joyce, Andrea, Isabella</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568" name="Google Shape;1568;p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April 17,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20"/>
          <p:cNvSpPr txBox="1"/>
          <p:nvPr>
            <p:ph idx="4294967295" type="title"/>
          </p:nvPr>
        </p:nvSpPr>
        <p:spPr>
          <a:xfrm>
            <a:off x="269900" y="504700"/>
            <a:ext cx="8735400" cy="1788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solidFill>
                  <a:schemeClr val="dk1"/>
                </a:solidFill>
              </a:rPr>
              <a:t>Pillar 5: Improve Efficiency-</a:t>
            </a:r>
            <a:r>
              <a:rPr lang="en" sz="1600">
                <a:solidFill>
                  <a:schemeClr val="dk1"/>
                </a:solidFill>
                <a:latin typeface="Arial"/>
                <a:ea typeface="Arial"/>
                <a:cs typeface="Arial"/>
                <a:sym typeface="Arial"/>
              </a:rPr>
              <a:t> Q1 ‘24 A&amp;P + Prof Svcs vs. Plan </a:t>
            </a:r>
            <a:r>
              <a:rPr lang="en" sz="1600">
                <a:solidFill>
                  <a:schemeClr val="dk1"/>
                </a:solidFill>
              </a:rPr>
              <a:t>(by Cost Center &amp; Lead)</a:t>
            </a:r>
            <a:endParaRPr sz="1600">
              <a:solidFill>
                <a:schemeClr val="dk1"/>
              </a:solidFill>
            </a:endParaRPr>
          </a:p>
          <a:p>
            <a:pPr indent="0" lvl="0" marL="0" rtl="0" algn="l">
              <a:lnSpc>
                <a:spcPct val="115000"/>
              </a:lnSpc>
              <a:spcBef>
                <a:spcPts val="0"/>
              </a:spcBef>
              <a:spcAft>
                <a:spcPts val="0"/>
              </a:spcAft>
              <a:buSzPts val="1600"/>
              <a:buNone/>
            </a:pPr>
            <a:r>
              <a:t/>
            </a:r>
            <a:endParaRPr b="1" sz="1600">
              <a:solidFill>
                <a:schemeClr val="dk1"/>
              </a:solidFill>
            </a:endParaRPr>
          </a:p>
        </p:txBody>
      </p:sp>
      <p:sp>
        <p:nvSpPr>
          <p:cNvPr id="1886" name="Google Shape;1886;p20"/>
          <p:cNvSpPr txBox="1"/>
          <p:nvPr/>
        </p:nvSpPr>
        <p:spPr>
          <a:xfrm>
            <a:off x="5835775" y="747750"/>
            <a:ext cx="3169500" cy="4278300"/>
          </a:xfrm>
          <a:prstGeom prst="rect">
            <a:avLst/>
          </a:prstGeom>
          <a:solidFill>
            <a:srgbClr val="FFFFFF"/>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Q1 GCM Financial Result Insights</a:t>
            </a:r>
            <a:endParaRPr b="1" i="0" sz="1100" u="none" cap="none" strike="noStrike">
              <a:solidFill>
                <a:srgbClr val="A142F4"/>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GCM closed Q1‘24 with $19.8M overspend primarily driven by prepayment expense timing</a:t>
            </a:r>
            <a:endParaRPr b="0" i="0" sz="900" u="none" cap="none" strike="noStrike">
              <a:solidFill>
                <a:schemeClr val="dk1"/>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~$16m of Q1 expenses were prepayments for Q2 campaigns which were not reclassified due to the accounting prepayment amortization schedule and prepayment reclass threshold policy</a:t>
            </a:r>
            <a:endParaRPr b="0" i="0" sz="900" u="none" cap="none" strike="noStrike">
              <a:solidFill>
                <a:schemeClr val="dk1"/>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GWS underspend driven by House Ads underspend across regions (NA $1.4M, EMEA $800k, and APAC &amp; LATAM $700k)</a:t>
            </a:r>
            <a:endParaRPr b="0" i="0" sz="900" u="none" cap="none" strike="noStrike">
              <a:solidFill>
                <a:schemeClr val="dk1"/>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Partner overspend due to payout spillover from H2 ‘23 contributing to Q1 overspend but expect FY ‘24 to be close to budget. </a:t>
            </a:r>
            <a:r>
              <a:rPr b="1" i="0" lang="en" sz="900" u="none" cap="none" strike="noStrike">
                <a:solidFill>
                  <a:schemeClr val="dk1"/>
                </a:solidFill>
                <a:latin typeface="Arial"/>
                <a:ea typeface="Arial"/>
                <a:cs typeface="Arial"/>
                <a:sym typeface="Arial"/>
              </a:rPr>
              <a:t>Mitigation</a:t>
            </a:r>
            <a:r>
              <a:rPr b="0" i="0" lang="en" sz="900" u="none" cap="none" strike="noStrike">
                <a:solidFill>
                  <a:schemeClr val="dk1"/>
                </a:solidFill>
                <a:latin typeface="Arial"/>
                <a:ea typeface="Arial"/>
                <a:cs typeface="Arial"/>
                <a:sym typeface="Arial"/>
              </a:rPr>
              <a:t>: continue to refine forecast methodology to improve accuracy (e.g., simplified PPF/MDF accrual process in ‘24), but uncertainty with timing of partner claims makes actuals unpredictable</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1" i="0" sz="1100" u="none" cap="none" strike="noStrike">
              <a:solidFill>
                <a:srgbClr val="A142F4"/>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Work with Marketing Controllership to improve the prepayment process and minimize forecast variance</a:t>
            </a:r>
            <a:endParaRPr b="1" i="0" sz="1100" u="none" cap="none" strike="noStrike">
              <a:solidFill>
                <a:srgbClr val="A142F4"/>
              </a:solidFill>
              <a:latin typeface="Arial"/>
              <a:ea typeface="Arial"/>
              <a:cs typeface="Arial"/>
              <a:sym typeface="Arial"/>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A142F4"/>
              </a:solidFill>
              <a:latin typeface="Arial"/>
              <a:ea typeface="Arial"/>
              <a:cs typeface="Arial"/>
              <a:sym typeface="Arial"/>
            </a:endParaRPr>
          </a:p>
        </p:txBody>
      </p:sp>
      <p:sp>
        <p:nvSpPr>
          <p:cNvPr id="1887" name="Google Shape;1887;p2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888" name="Google Shape;1888;p2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9" name="Google Shape;1889;p2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0" name="Google Shape;1890;p20"/>
          <p:cNvSpPr/>
          <p:nvPr/>
        </p:nvSpPr>
        <p:spPr>
          <a:xfrm>
            <a:off x="6036509" y="29500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4</a:t>
            </a:r>
            <a:endParaRPr b="1" i="0" sz="700" u="none" cap="none" strike="noStrike">
              <a:solidFill>
                <a:srgbClr val="FFFFFF"/>
              </a:solidFill>
              <a:latin typeface="Arial"/>
              <a:ea typeface="Arial"/>
              <a:cs typeface="Arial"/>
              <a:sym typeface="Arial"/>
            </a:endParaRPr>
          </a:p>
        </p:txBody>
      </p:sp>
      <p:sp>
        <p:nvSpPr>
          <p:cNvPr id="1891" name="Google Shape;1891;p20"/>
          <p:cNvSpPr/>
          <p:nvPr/>
        </p:nvSpPr>
        <p:spPr>
          <a:xfrm>
            <a:off x="6036509" y="23404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3</a:t>
            </a:r>
            <a:endParaRPr b="1" i="0" sz="700" u="none" cap="none" strike="noStrike">
              <a:solidFill>
                <a:srgbClr val="FFFFFF"/>
              </a:solidFill>
              <a:latin typeface="Arial"/>
              <a:ea typeface="Arial"/>
              <a:cs typeface="Arial"/>
              <a:sym typeface="Arial"/>
            </a:endParaRPr>
          </a:p>
        </p:txBody>
      </p:sp>
      <p:sp>
        <p:nvSpPr>
          <p:cNvPr id="1892" name="Google Shape;1892;p20"/>
          <p:cNvSpPr/>
          <p:nvPr/>
        </p:nvSpPr>
        <p:spPr>
          <a:xfrm>
            <a:off x="6029087" y="16229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893" name="Google Shape;1893;p20"/>
          <p:cNvSpPr/>
          <p:nvPr/>
        </p:nvSpPr>
        <p:spPr>
          <a:xfrm>
            <a:off x="6029087" y="11657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pic>
        <p:nvPicPr>
          <p:cNvPr id="1894" name="Google Shape;1894;p20"/>
          <p:cNvPicPr preferRelativeResize="0"/>
          <p:nvPr/>
        </p:nvPicPr>
        <p:blipFill rotWithShape="1">
          <a:blip r:embed="rId3">
            <a:alphaModFix/>
          </a:blip>
          <a:srcRect b="0" l="0" r="0" t="0"/>
          <a:stretch/>
        </p:blipFill>
        <p:spPr>
          <a:xfrm>
            <a:off x="304075" y="911050"/>
            <a:ext cx="5405049" cy="3979624"/>
          </a:xfrm>
          <a:prstGeom prst="rect">
            <a:avLst/>
          </a:prstGeom>
          <a:noFill/>
          <a:ln>
            <a:noFill/>
          </a:ln>
        </p:spPr>
      </p:pic>
      <p:sp>
        <p:nvSpPr>
          <p:cNvPr id="1895" name="Google Shape;1895;p20"/>
          <p:cNvSpPr/>
          <p:nvPr/>
        </p:nvSpPr>
        <p:spPr>
          <a:xfrm>
            <a:off x="4772975" y="476256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sp>
        <p:nvSpPr>
          <p:cNvPr id="1896" name="Google Shape;1896;p20"/>
          <p:cNvSpPr/>
          <p:nvPr/>
        </p:nvSpPr>
        <p:spPr>
          <a:xfrm>
            <a:off x="6018047" y="4546882"/>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897" name="Google Shape;1897;p20"/>
          <p:cNvSpPr/>
          <p:nvPr/>
        </p:nvSpPr>
        <p:spPr>
          <a:xfrm>
            <a:off x="4818250" y="2468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3</a:t>
            </a:r>
            <a:endParaRPr b="1" i="0" sz="700" u="none" cap="none" strike="noStrike">
              <a:solidFill>
                <a:srgbClr val="FFFFFF"/>
              </a:solidFill>
              <a:latin typeface="Arial"/>
              <a:ea typeface="Arial"/>
              <a:cs typeface="Arial"/>
              <a:sym typeface="Arial"/>
            </a:endParaRPr>
          </a:p>
        </p:txBody>
      </p:sp>
      <p:sp>
        <p:nvSpPr>
          <p:cNvPr id="1898" name="Google Shape;1898;p20"/>
          <p:cNvSpPr/>
          <p:nvPr/>
        </p:nvSpPr>
        <p:spPr>
          <a:xfrm>
            <a:off x="4818250" y="15544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899" name="Google Shape;1899;p20"/>
          <p:cNvSpPr/>
          <p:nvPr/>
        </p:nvSpPr>
        <p:spPr>
          <a:xfrm>
            <a:off x="4818250" y="1706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00" name="Google Shape;1900;p20"/>
          <p:cNvSpPr/>
          <p:nvPr/>
        </p:nvSpPr>
        <p:spPr>
          <a:xfrm>
            <a:off x="4818250" y="2926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01" name="Google Shape;1901;p20"/>
          <p:cNvSpPr/>
          <p:nvPr/>
        </p:nvSpPr>
        <p:spPr>
          <a:xfrm>
            <a:off x="4818250" y="3535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02" name="Google Shape;1902;p20"/>
          <p:cNvSpPr/>
          <p:nvPr/>
        </p:nvSpPr>
        <p:spPr>
          <a:xfrm>
            <a:off x="4818250" y="3688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03" name="Google Shape;1903;p20"/>
          <p:cNvSpPr/>
          <p:nvPr/>
        </p:nvSpPr>
        <p:spPr>
          <a:xfrm>
            <a:off x="4818250" y="4297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4</a:t>
            </a:r>
            <a:endParaRPr b="1" i="0" sz="700" u="none" cap="none"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2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09" name="Google Shape;1909;p21"/>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0" name="Google Shape;1910;p21"/>
          <p:cNvSpPr txBox="1"/>
          <p:nvPr>
            <p:ph idx="4294967295" type="title"/>
          </p:nvPr>
        </p:nvSpPr>
        <p:spPr>
          <a:xfrm>
            <a:off x="422300" y="580900"/>
            <a:ext cx="8498400" cy="2619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solidFill>
                  <a:schemeClr val="dk1"/>
                </a:solidFill>
              </a:rPr>
              <a:t>Pillar 5 Improve TVC Efficiency-</a:t>
            </a:r>
            <a:r>
              <a:rPr lang="en" sz="1600">
                <a:solidFill>
                  <a:schemeClr val="dk1"/>
                </a:solidFill>
                <a:latin typeface="Arial"/>
                <a:ea typeface="Arial"/>
                <a:cs typeface="Arial"/>
                <a:sym typeface="Arial"/>
              </a:rPr>
              <a:t> Q1 ‘24 Variance Analysis </a:t>
            </a:r>
            <a:r>
              <a:rPr lang="en" sz="1600">
                <a:solidFill>
                  <a:schemeClr val="dk1"/>
                </a:solidFill>
              </a:rPr>
              <a:t>(by Spend Type - Focus TVC) </a:t>
            </a:r>
            <a:endParaRPr sz="1600">
              <a:solidFill>
                <a:schemeClr val="dk1"/>
              </a:solidFill>
              <a:latin typeface="Arial"/>
              <a:ea typeface="Arial"/>
              <a:cs typeface="Arial"/>
              <a:sym typeface="Arial"/>
            </a:endParaRPr>
          </a:p>
        </p:txBody>
      </p:sp>
      <p:sp>
        <p:nvSpPr>
          <p:cNvPr id="1911" name="Google Shape;1911;p21"/>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2" name="Google Shape;1912;p21"/>
          <p:cNvSpPr txBox="1"/>
          <p:nvPr/>
        </p:nvSpPr>
        <p:spPr>
          <a:xfrm>
            <a:off x="6504700" y="1050550"/>
            <a:ext cx="2329500" cy="3868200"/>
          </a:xfrm>
          <a:prstGeom prst="rect">
            <a:avLst/>
          </a:prstGeom>
          <a:noFill/>
          <a:ln cap="flat" cmpd="sng" w="9525">
            <a:solidFill>
              <a:srgbClr val="D5D5D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Q1 GCM Budget Spend Insights</a:t>
            </a:r>
            <a:endParaRPr b="1" i="0" sz="1100" u="none" cap="none" strike="noStrike">
              <a:solidFill>
                <a:srgbClr val="A142F4"/>
              </a:solidFill>
              <a:latin typeface="Arial"/>
              <a:ea typeface="Arial"/>
              <a:cs typeface="Arial"/>
              <a:sym typeface="Arial"/>
            </a:endParaRPr>
          </a:p>
          <a:p>
            <a:pPr indent="-115570" lvl="0" marL="274320" marR="0" rtl="0" algn="l">
              <a:lnSpc>
                <a:spcPct val="115000"/>
              </a:lnSpc>
              <a:spcBef>
                <a:spcPts val="1000"/>
              </a:spcBef>
              <a:spcAft>
                <a:spcPts val="0"/>
              </a:spcAft>
              <a:buClr>
                <a:schemeClr val="dk1"/>
              </a:buClr>
              <a:buSzPts val="1100"/>
              <a:buFont typeface="Arial"/>
              <a:buChar char="●"/>
            </a:pPr>
            <a:r>
              <a:rPr b="0" i="0" lang="en" sz="900" u="none" cap="none" strike="noStrike">
                <a:solidFill>
                  <a:schemeClr val="dk1"/>
                </a:solidFill>
                <a:latin typeface="Arial"/>
                <a:ea typeface="Arial"/>
                <a:cs typeface="Arial"/>
                <a:sym typeface="Arial"/>
              </a:rPr>
              <a:t>$17m program overspend and $3m vendor overspend primarily due to prepayment expense timing and partner overspend</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1" i="0" sz="1100" u="none" cap="none" strike="noStrike">
              <a:solidFill>
                <a:srgbClr val="A142F4"/>
              </a:solidFill>
              <a:latin typeface="Arial"/>
              <a:ea typeface="Arial"/>
              <a:cs typeface="Arial"/>
              <a:sym typeface="Arial"/>
            </a:endParaRPr>
          </a:p>
          <a:p>
            <a:pPr indent="-115570" lvl="0" marL="274320" marR="0" rtl="0" algn="l">
              <a:lnSpc>
                <a:spcPct val="115000"/>
              </a:lnSpc>
              <a:spcBef>
                <a:spcPts val="1000"/>
              </a:spcBef>
              <a:spcAft>
                <a:spcPts val="0"/>
              </a:spcAft>
              <a:buClr>
                <a:schemeClr val="dk1"/>
              </a:buClr>
              <a:buSzPts val="1100"/>
              <a:buFont typeface="Arial"/>
              <a:buChar char="●"/>
            </a:pPr>
            <a:r>
              <a:rPr b="1" i="0" lang="en" sz="900" u="none" cap="none" strike="noStrike">
                <a:solidFill>
                  <a:schemeClr val="dk1"/>
                </a:solidFill>
                <a:latin typeface="Arial"/>
                <a:ea typeface="Arial"/>
                <a:cs typeface="Arial"/>
                <a:sym typeface="Arial"/>
              </a:rPr>
              <a:t>Data Quality &amp; Future Controls: </a:t>
            </a:r>
            <a:r>
              <a:rPr b="0" i="0" lang="en" sz="900" u="none" cap="none" strike="noStrike">
                <a:solidFill>
                  <a:schemeClr val="dk1"/>
                </a:solidFill>
                <a:latin typeface="Arial"/>
                <a:ea typeface="Arial"/>
                <a:cs typeface="Arial"/>
                <a:sym typeface="Arial"/>
              </a:rPr>
              <a:t>Cleaned the data mapping approach with Central &amp; Marketing Finance. Continue to work via Business Services to ensure data is correct.</a:t>
            </a:r>
            <a:endParaRPr b="0" i="0" sz="900" u="none" cap="none" strike="noStrike">
              <a:solidFill>
                <a:schemeClr val="dk1"/>
              </a:solidFill>
              <a:latin typeface="Arial"/>
              <a:ea typeface="Arial"/>
              <a:cs typeface="Arial"/>
              <a:sym typeface="Arial"/>
            </a:endParaRPr>
          </a:p>
          <a:p>
            <a:pPr indent="0" lvl="0" marL="457200" marR="0" rtl="0" algn="l">
              <a:lnSpc>
                <a:spcPct val="115000"/>
              </a:lnSpc>
              <a:spcBef>
                <a:spcPts val="10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A142F4"/>
              </a:solidFill>
              <a:latin typeface="Arial"/>
              <a:ea typeface="Arial"/>
              <a:cs typeface="Arial"/>
              <a:sym typeface="Arial"/>
            </a:endParaRPr>
          </a:p>
        </p:txBody>
      </p:sp>
      <p:cxnSp>
        <p:nvCxnSpPr>
          <p:cNvPr id="1913" name="Google Shape;1913;p21"/>
          <p:cNvCxnSpPr/>
          <p:nvPr/>
        </p:nvCxnSpPr>
        <p:spPr>
          <a:xfrm rot="10800000">
            <a:off x="5993025" y="1320400"/>
            <a:ext cx="64800" cy="11400"/>
          </a:xfrm>
          <a:prstGeom prst="straightConnector1">
            <a:avLst/>
          </a:prstGeom>
          <a:noFill/>
          <a:ln cap="flat" cmpd="sng" w="114300">
            <a:solidFill>
              <a:srgbClr val="FFFFFF"/>
            </a:solidFill>
            <a:prstDash val="solid"/>
            <a:round/>
            <a:headEnd len="sm" w="sm" type="none"/>
            <a:tailEnd len="sm" w="sm" type="none"/>
          </a:ln>
        </p:spPr>
      </p:cxnSp>
      <p:sp>
        <p:nvSpPr>
          <p:cNvPr id="1914" name="Google Shape;1914;p21"/>
          <p:cNvSpPr/>
          <p:nvPr/>
        </p:nvSpPr>
        <p:spPr>
          <a:xfrm>
            <a:off x="6681525" y="15182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pic>
        <p:nvPicPr>
          <p:cNvPr id="1915" name="Google Shape;1915;p21"/>
          <p:cNvPicPr preferRelativeResize="0"/>
          <p:nvPr/>
        </p:nvPicPr>
        <p:blipFill rotWithShape="1">
          <a:blip r:embed="rId3">
            <a:alphaModFix/>
          </a:blip>
          <a:srcRect b="0" l="0" r="0" t="0"/>
          <a:stretch/>
        </p:blipFill>
        <p:spPr>
          <a:xfrm>
            <a:off x="253000" y="1034300"/>
            <a:ext cx="6073199" cy="3816299"/>
          </a:xfrm>
          <a:prstGeom prst="rect">
            <a:avLst/>
          </a:prstGeom>
          <a:noFill/>
          <a:ln>
            <a:noFill/>
          </a:ln>
        </p:spPr>
      </p:pic>
      <p:sp>
        <p:nvSpPr>
          <p:cNvPr id="1916" name="Google Shape;1916;p21"/>
          <p:cNvSpPr/>
          <p:nvPr/>
        </p:nvSpPr>
        <p:spPr>
          <a:xfrm>
            <a:off x="2964700"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sp>
        <p:nvSpPr>
          <p:cNvPr id="1917" name="Google Shape;1917;p21"/>
          <p:cNvSpPr/>
          <p:nvPr/>
        </p:nvSpPr>
        <p:spPr>
          <a:xfrm>
            <a:off x="5590575"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23" name="Google Shape;1923;p2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4" name="Google Shape;1924;p22"/>
          <p:cNvSpPr txBox="1"/>
          <p:nvPr>
            <p:ph idx="4294967295" type="title"/>
          </p:nvPr>
        </p:nvSpPr>
        <p:spPr>
          <a:xfrm>
            <a:off x="422300" y="580900"/>
            <a:ext cx="8498400" cy="2619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T&amp;E Efficiency- </a:t>
            </a:r>
            <a:r>
              <a:rPr lang="en" sz="1600">
                <a:solidFill>
                  <a:schemeClr val="dk1"/>
                </a:solidFill>
                <a:latin typeface="Arial"/>
                <a:ea typeface="Arial"/>
                <a:cs typeface="Arial"/>
                <a:sym typeface="Arial"/>
              </a:rPr>
              <a:t>Q1‘24 T&amp;E vs. Plan </a:t>
            </a:r>
            <a:r>
              <a:rPr lang="en" sz="1600">
                <a:solidFill>
                  <a:schemeClr val="dk1"/>
                </a:solidFill>
              </a:rPr>
              <a:t>(by Cost Center &amp; Lead)</a:t>
            </a:r>
            <a:endParaRPr sz="1600">
              <a:solidFill>
                <a:schemeClr val="dk1"/>
              </a:solidFill>
              <a:latin typeface="Arial"/>
              <a:ea typeface="Arial"/>
              <a:cs typeface="Arial"/>
              <a:sym typeface="Arial"/>
            </a:endParaRPr>
          </a:p>
        </p:txBody>
      </p:sp>
      <p:sp>
        <p:nvSpPr>
          <p:cNvPr id="1925" name="Google Shape;1925;p2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6" name="Google Shape;1926;p22"/>
          <p:cNvSpPr txBox="1"/>
          <p:nvPr/>
        </p:nvSpPr>
        <p:spPr>
          <a:xfrm>
            <a:off x="6161300" y="1126750"/>
            <a:ext cx="2673000" cy="35430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Q1 GCM Budget Spend Insights</a:t>
            </a:r>
            <a:endParaRPr b="1" i="0" sz="1100" u="none" cap="none" strike="noStrike">
              <a:solidFill>
                <a:srgbClr val="A142F4"/>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Q1 total T&amp;E expense was $522k (35%) over budget primarily driven by overspend in the regions and GCP Product Marketing. Majority of overspend is due to the missed quarterly allocation.</a:t>
            </a:r>
            <a:endParaRPr b="0" i="0" sz="1000" u="none" cap="none" strike="noStrike">
              <a:solidFill>
                <a:schemeClr val="dk1"/>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0" i="0" sz="1000" u="none" cap="none" strike="noStrike">
              <a:solidFill>
                <a:schemeClr val="dk1"/>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Continue to manage the spend on a yearly basis while monitoring pacing every quarter</a:t>
            </a:r>
            <a:endParaRPr b="0" i="0" sz="10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A142F4"/>
              </a:solidFill>
              <a:latin typeface="Arial"/>
              <a:ea typeface="Arial"/>
              <a:cs typeface="Arial"/>
              <a:sym typeface="Arial"/>
            </a:endParaRPr>
          </a:p>
        </p:txBody>
      </p:sp>
      <p:pic>
        <p:nvPicPr>
          <p:cNvPr id="1927" name="Google Shape;1927;p22"/>
          <p:cNvPicPr preferRelativeResize="0"/>
          <p:nvPr/>
        </p:nvPicPr>
        <p:blipFill rotWithShape="1">
          <a:blip r:embed="rId3">
            <a:alphaModFix/>
          </a:blip>
          <a:srcRect b="0" l="0" r="0" t="0"/>
          <a:stretch/>
        </p:blipFill>
        <p:spPr>
          <a:xfrm>
            <a:off x="141975" y="1126750"/>
            <a:ext cx="5856502" cy="335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2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33" name="Google Shape;1933;p2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4" name="Google Shape;1934;p2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What are common trends across Concierge tickets?</a:t>
            </a:r>
            <a:endParaRPr b="1" sz="1600"/>
          </a:p>
        </p:txBody>
      </p:sp>
      <p:sp>
        <p:nvSpPr>
          <p:cNvPr id="1935" name="Google Shape;1935;p2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6" name="Google Shape;1936;p23"/>
          <p:cNvSpPr txBox="1"/>
          <p:nvPr/>
        </p:nvSpPr>
        <p:spPr>
          <a:xfrm>
            <a:off x="2712963" y="4486825"/>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1937" name="Google Shape;1937;p23"/>
          <p:cNvGraphicFramePr/>
          <p:nvPr/>
        </p:nvGraphicFramePr>
        <p:xfrm>
          <a:off x="319538" y="1402015"/>
          <a:ext cx="3000000" cy="3000000"/>
        </p:xfrm>
        <a:graphic>
          <a:graphicData uri="http://schemas.openxmlformats.org/drawingml/2006/table">
            <a:tbl>
              <a:tblPr>
                <a:noFill/>
                <a:tableStyleId>{7C5EF02B-99F2-48A9-A0BB-A9CD79DA7F2B}</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NORTHAM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GLOBAL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LATAM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EMEA</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APAC</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JAPAN</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PUBLIC SECTOR</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TOTAL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Ticket Volume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59</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77</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19</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170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89</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35</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26</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11</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306</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554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SLA Adherence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81%</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40%</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8%</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34%</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7%</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2"/>
                          </a:solidFill>
                          <a:latin typeface="Arial"/>
                          <a:ea typeface="Arial"/>
                          <a:cs typeface="Arial"/>
                          <a:sym typeface="Arial"/>
                        </a:rPr>
                        <a:t>-4%</a:t>
                      </a:r>
                      <a:endParaRPr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2"/>
                          </a:solidFill>
                          <a:latin typeface="Arial"/>
                          <a:ea typeface="Arial"/>
                          <a:cs typeface="Arial"/>
                          <a:sym typeface="Arial"/>
                        </a:rPr>
                        <a:t>-44%</a:t>
                      </a:r>
                      <a:endParaRPr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73%</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2"/>
                          </a:solidFill>
                          <a:latin typeface="Arial"/>
                          <a:ea typeface="Arial"/>
                          <a:cs typeface="Arial"/>
                          <a:sym typeface="Arial"/>
                        </a:rPr>
                        <a:t>-2%</a:t>
                      </a:r>
                      <a:endParaRPr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2%</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Marketer Satisfaction</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9%</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2"/>
                          </a:solidFill>
                          <a:latin typeface="Arial"/>
                          <a:ea typeface="Arial"/>
                          <a:cs typeface="Arial"/>
                          <a:sym typeface="Arial"/>
                        </a:rPr>
                        <a:t>-12%</a:t>
                      </a:r>
                      <a:endParaRPr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75%</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4"/>
                          </a:solidFill>
                          <a:latin typeface="Arial"/>
                          <a:ea typeface="Arial"/>
                          <a:cs typeface="Arial"/>
                          <a:sym typeface="Arial"/>
                        </a:rPr>
                        <a:t>10%</a:t>
                      </a:r>
                      <a:endParaRPr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6%</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1938" name="Google Shape;1938;p23"/>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GCM productivity</a:t>
            </a:r>
            <a:r>
              <a:rPr b="0" i="0" lang="en" sz="1000" u="none" cap="none" strike="noStrike">
                <a:solidFill>
                  <a:srgbClr val="EEEEEE"/>
                </a:solidFill>
                <a:latin typeface="Arial"/>
                <a:ea typeface="Arial"/>
                <a:cs typeface="Arial"/>
                <a:sym typeface="Arial"/>
              </a:rPr>
              <a:t> - Where are we seeing the most escalations to either concierge desk or from Easy Button?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How is Business Services performing against their SLAs? What new progress has been made to improve overall GCM execution?</a:t>
            </a:r>
            <a:endParaRPr b="1" i="0" sz="1000" u="none" cap="none" strike="noStrike">
              <a:solidFill>
                <a:srgbClr val="FFFFFF"/>
              </a:solidFill>
              <a:latin typeface="Arial"/>
              <a:ea typeface="Arial"/>
              <a:cs typeface="Arial"/>
              <a:sym typeface="Arial"/>
            </a:endParaRPr>
          </a:p>
        </p:txBody>
      </p:sp>
      <p:graphicFrame>
        <p:nvGraphicFramePr>
          <p:cNvPr id="1939" name="Google Shape;1939;p23"/>
          <p:cNvGraphicFramePr/>
          <p:nvPr/>
        </p:nvGraphicFramePr>
        <p:xfrm>
          <a:off x="649025" y="2744750"/>
          <a:ext cx="3000000" cy="3000000"/>
        </p:xfrm>
        <a:graphic>
          <a:graphicData uri="http://schemas.openxmlformats.org/drawingml/2006/table">
            <a:tbl>
              <a:tblPr>
                <a:noFill/>
                <a:tableStyleId>{64F2ED6C-A06D-4375-8377-32ED43606BC0}</a:tableStyleId>
              </a:tblPr>
              <a:tblGrid>
                <a:gridCol w="1271800"/>
                <a:gridCol w="6940525"/>
              </a:tblGrid>
              <a:tr h="3133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Attribution 3.0</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Marketers are requesting lead level deep dives to reconcile Attribution 3.0 outcomes.</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Ongoing marketer support across all support channels.</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167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Data / Dashboard</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Marketers need help getting database access and/or extracting insights from standard dashboards.</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User enablement via GDC Connects and deep-dive trainings /office hours for standard dashboards starting May; scale with gen AI in the future.</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Campaign Performance </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Marketers would benefit from support in understanding unexpected dashboard results. Potential causes include variances in campaign setup and understanding differences between Vector and GCMA data..</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A recent alerting system is in place to identify campaign setup issues. Targeted training will be provided for the most common cases.</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Concierge Efficiency</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Concierge Chatbot solution, in partnership with GCBP, will provide instant information delivery to questions and expedite support experience.</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By combining new TVC resourcing with AI solutions, we'll streamline quality support processes.</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40" name="Google Shape;1940;p23"/>
          <p:cNvSpPr/>
          <p:nvPr/>
        </p:nvSpPr>
        <p:spPr>
          <a:xfrm>
            <a:off x="282638" y="28187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941" name="Google Shape;1941;p23"/>
          <p:cNvSpPr/>
          <p:nvPr/>
        </p:nvSpPr>
        <p:spPr>
          <a:xfrm>
            <a:off x="282638" y="332730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942" name="Google Shape;1942;p23"/>
          <p:cNvSpPr/>
          <p:nvPr/>
        </p:nvSpPr>
        <p:spPr>
          <a:xfrm>
            <a:off x="282638" y="4402663"/>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4</a:t>
            </a:r>
            <a:endParaRPr b="1" i="0" sz="1400" u="none" cap="none" strike="noStrike">
              <a:solidFill>
                <a:srgbClr val="FFFFFF"/>
              </a:solidFill>
              <a:latin typeface="Arial"/>
              <a:ea typeface="Arial"/>
              <a:cs typeface="Arial"/>
              <a:sym typeface="Arial"/>
            </a:endParaRPr>
          </a:p>
        </p:txBody>
      </p:sp>
      <p:sp>
        <p:nvSpPr>
          <p:cNvPr id="1943" name="Google Shape;1943;p23"/>
          <p:cNvSpPr txBox="1"/>
          <p:nvPr/>
        </p:nvSpPr>
        <p:spPr>
          <a:xfrm>
            <a:off x="152400" y="15240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800"/>
              <a:buFont typeface="Arial"/>
              <a:buNone/>
            </a:pPr>
            <a:r>
              <a:rPr b="0" i="1" lang="en" sz="800" u="none" cap="none" strike="noStrike">
                <a:solidFill>
                  <a:srgbClr val="000000"/>
                </a:solidFill>
                <a:latin typeface="Arial"/>
                <a:ea typeface="Arial"/>
                <a:cs typeface="Arial"/>
                <a:sym typeface="Arial"/>
              </a:rPr>
              <a:t>streamline</a:t>
            </a:r>
            <a:endParaRPr b="0" i="0" sz="1400" u="none" cap="none" strike="noStrike">
              <a:solidFill>
                <a:srgbClr val="000000"/>
              </a:solidFill>
              <a:latin typeface="Arial"/>
              <a:ea typeface="Arial"/>
              <a:cs typeface="Arial"/>
              <a:sym typeface="Arial"/>
            </a:endParaRPr>
          </a:p>
        </p:txBody>
      </p:sp>
      <p:sp>
        <p:nvSpPr>
          <p:cNvPr id="1944" name="Google Shape;1944;p23"/>
          <p:cNvSpPr/>
          <p:nvPr/>
        </p:nvSpPr>
        <p:spPr>
          <a:xfrm>
            <a:off x="282638" y="38358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945" name="Google Shape;1945;p23"/>
          <p:cNvSpPr txBox="1"/>
          <p:nvPr/>
        </p:nvSpPr>
        <p:spPr>
          <a:xfrm>
            <a:off x="5524950" y="483570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800"/>
              <a:buFont typeface="Arial"/>
              <a:buNone/>
            </a:pPr>
            <a:r>
              <a:rPr b="0" i="1" lang="en" sz="800" u="none" cap="none" strike="noStrike">
                <a:solidFill>
                  <a:srgbClr val="000000"/>
                </a:solidFill>
                <a:latin typeface="Arial"/>
                <a:ea typeface="Arial"/>
                <a:cs typeface="Arial"/>
                <a:sym typeface="Arial"/>
              </a:rPr>
              <a:t>Note: Q1, 2024 results are compared against Q1, 2023</a:t>
            </a:r>
            <a:endParaRPr b="0" i="1"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24"/>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marR="0" rtl="0" algn="l">
              <a:lnSpc>
                <a:spcPct val="115000"/>
              </a:lnSpc>
              <a:spcBef>
                <a:spcPts val="0"/>
              </a:spcBef>
              <a:spcAft>
                <a:spcPts val="0"/>
              </a:spcAft>
              <a:buClr>
                <a:srgbClr val="000000"/>
              </a:buClr>
              <a:buSzPts val="3000"/>
              <a:buFont typeface="Arial"/>
              <a:buNone/>
            </a:pPr>
            <a:r>
              <a:rPr b="1" i="0" lang="en" sz="3000" u="none" cap="none" strike="noStrike">
                <a:solidFill>
                  <a:srgbClr val="202124"/>
                </a:solidFill>
                <a:latin typeface="Arial"/>
                <a:ea typeface="Arial"/>
                <a:cs typeface="Arial"/>
                <a:sym typeface="Arial"/>
              </a:rPr>
              <a:t>Look Beyond the Horizon</a:t>
            </a:r>
            <a:endParaRPr b="1" i="0" sz="30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1" lang="en" sz="1600" u="none" cap="none" strike="noStrike">
                <a:solidFill>
                  <a:srgbClr val="202124"/>
                </a:solidFill>
                <a:latin typeface="Arial"/>
                <a:ea typeface="Arial"/>
                <a:cs typeface="Arial"/>
                <a:sym typeface="Arial"/>
              </a:rPr>
              <a:t>Performance Trends Data Pack (</a:t>
            </a:r>
            <a:r>
              <a:rPr b="0" i="1" lang="en" sz="1600" u="sng" cap="none" strike="noStrike">
                <a:solidFill>
                  <a:schemeClr val="hlink"/>
                </a:solidFill>
                <a:latin typeface="Arial"/>
                <a:ea typeface="Arial"/>
                <a:cs typeface="Arial"/>
                <a:sym typeface="Arial"/>
                <a:hlinkClick r:id="rId3"/>
              </a:rPr>
              <a:t>go/lookbeyondthehorizon</a:t>
            </a:r>
            <a:r>
              <a:rPr b="0" i="1" lang="en" sz="1600" u="none" cap="none" strike="noStrike">
                <a:solidFill>
                  <a:srgbClr val="202124"/>
                </a:solidFill>
                <a:latin typeface="Arial"/>
                <a:ea typeface="Arial"/>
                <a:cs typeface="Arial"/>
                <a:sym typeface="Arial"/>
              </a:rPr>
              <a:t>)</a:t>
            </a:r>
            <a:endParaRPr b="0" i="1" sz="16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4285F4"/>
                </a:solidFill>
                <a:latin typeface="Arial"/>
                <a:ea typeface="Arial"/>
                <a:cs typeface="Arial"/>
                <a:sym typeface="Arial"/>
              </a:rPr>
              <a:t>24’ Q1 QTD and YTD Performance</a:t>
            </a:r>
            <a:endParaRPr b="1"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1" lang="en" sz="1400" u="none" cap="none" strike="noStrike">
                <a:solidFill>
                  <a:srgbClr val="4285F4"/>
                </a:solidFill>
                <a:latin typeface="Arial"/>
                <a:ea typeface="Arial"/>
                <a:cs typeface="Arial"/>
                <a:sym typeface="Arial"/>
              </a:rPr>
              <a:t>February 29</a:t>
            </a:r>
            <a:endParaRPr b="0" i="1" sz="1400" u="none" cap="none" strike="noStrike">
              <a:solidFill>
                <a:srgbClr val="4285F4"/>
              </a:solidFill>
              <a:latin typeface="Arial"/>
              <a:ea typeface="Arial"/>
              <a:cs typeface="Arial"/>
              <a:sym typeface="Arial"/>
            </a:endParaRPr>
          </a:p>
        </p:txBody>
      </p:sp>
      <p:sp>
        <p:nvSpPr>
          <p:cNvPr id="1951" name="Google Shape;1951;p24"/>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accent2"/>
                </a:solidFill>
                <a:latin typeface="Arial"/>
                <a:ea typeface="Arial"/>
                <a:cs typeface="Arial"/>
                <a:sym typeface="Arial"/>
              </a:rPr>
              <a:t>Confidential, Internal Use Only</a:t>
            </a:r>
            <a:endParaRPr b="0" i="1" sz="1400" u="none" cap="none" strike="noStrike">
              <a:solidFill>
                <a:schemeClr val="accent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graphicFrame>
        <p:nvGraphicFramePr>
          <p:cNvPr id="1956" name="Google Shape;1956;p25"/>
          <p:cNvGraphicFramePr/>
          <p:nvPr/>
        </p:nvGraphicFramePr>
        <p:xfrm>
          <a:off x="435375" y="813375"/>
          <a:ext cx="3000000" cy="3000000"/>
        </p:xfrm>
        <a:graphic>
          <a:graphicData uri="http://schemas.openxmlformats.org/drawingml/2006/table">
            <a:tbl>
              <a:tblPr>
                <a:noFill/>
                <a:tableStyleId>{64F2ED6C-A06D-4375-8377-32ED43606BC0}</a:tableStyleId>
              </a:tblPr>
              <a:tblGrid>
                <a:gridCol w="2541725"/>
                <a:gridCol w="1106325"/>
                <a:gridCol w="1232975"/>
                <a:gridCol w="2288325"/>
              </a:tblGrid>
              <a:tr h="169450">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Topic</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 Slot (PDT)</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Reporting Owners</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Introduction, Welcome </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10-10:05 am</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Michael, Vijai</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Source Demand Direct </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20min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10:15-10:35</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Allison, Justin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Source Demand Partner</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10:35-10:50</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Mohan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Regional Escalations and Insights</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10:50-11</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Amlaan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Business Services and Concierge</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11-11:15</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Jaaziel</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Finance</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solidFill>
                            <a:schemeClr val="dk1"/>
                          </a:solidFill>
                          <a:latin typeface="Arial"/>
                          <a:ea typeface="Arial"/>
                          <a:cs typeface="Arial"/>
                          <a:sym typeface="Arial"/>
                        </a:rPr>
                        <a:t>11:15-11:30</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Joyce, Andrea, Isa</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Acquire Revenue GCP</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11:30-11:45</a:t>
                      </a:r>
                      <a:endParaRPr sz="9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Anna </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Acquire Revenue GWS</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11:45-12</a:t>
                      </a:r>
                      <a:endParaRPr sz="9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Aditee</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957" name="Google Shape;1957;p2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Feb 29,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2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Feedback</a:t>
            </a:r>
            <a:endParaRPr/>
          </a:p>
        </p:txBody>
      </p:sp>
      <p:sp>
        <p:nvSpPr>
          <p:cNvPr id="1963" name="Google Shape;1963;p2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SzPts val="1400"/>
              <a:buNone/>
            </a:pPr>
            <a:r>
              <a:rPr lang="en" sz="1600">
                <a:solidFill>
                  <a:schemeClr val="dk1"/>
                </a:solidFill>
              </a:rPr>
              <a:t>Key themes we heard across LBTH feedback sessions</a:t>
            </a:r>
            <a:endParaRPr/>
          </a:p>
        </p:txBody>
      </p:sp>
      <p:sp>
        <p:nvSpPr>
          <p:cNvPr id="1964" name="Google Shape;1964;p26"/>
          <p:cNvSpPr txBox="1"/>
          <p:nvPr/>
        </p:nvSpPr>
        <p:spPr>
          <a:xfrm>
            <a:off x="457200"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Brief currently focuses on performance in the red. Reporting owners would like to also highlight drivers of success to provide recommendations to the business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1965" name="Google Shape;1965;p26"/>
          <p:cNvSpPr txBox="1"/>
          <p:nvPr/>
        </p:nvSpPr>
        <p:spPr>
          <a:xfrm>
            <a:off x="424775" y="1352800"/>
            <a:ext cx="1594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01</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Desire to focus more on </a:t>
            </a:r>
            <a:r>
              <a:rPr b="1" i="0" lang="en" sz="1300" u="none" cap="none" strike="noStrike">
                <a:solidFill>
                  <a:srgbClr val="202124"/>
                </a:solidFill>
                <a:latin typeface="Arial"/>
                <a:ea typeface="Arial"/>
                <a:cs typeface="Arial"/>
                <a:sym typeface="Arial"/>
              </a:rPr>
              <a:t>lessons learned / why </a:t>
            </a:r>
            <a:r>
              <a:rPr b="0" i="0" lang="en" sz="1300" u="none" cap="none" strike="noStrike">
                <a:solidFill>
                  <a:srgbClr val="202124"/>
                </a:solidFill>
                <a:latin typeface="Arial"/>
                <a:ea typeface="Arial"/>
                <a:cs typeface="Arial"/>
                <a:sym typeface="Arial"/>
              </a:rPr>
              <a:t>from wins </a:t>
            </a:r>
            <a:endParaRPr b="0" i="0" sz="2900" u="none" cap="none" strike="noStrike">
              <a:solidFill>
                <a:srgbClr val="4285F4"/>
              </a:solidFill>
              <a:latin typeface="Roboto Mono ExtraLight"/>
              <a:ea typeface="Roboto Mono ExtraLight"/>
              <a:cs typeface="Roboto Mono ExtraLight"/>
              <a:sym typeface="Roboto Mono ExtraLight"/>
            </a:endParaRPr>
          </a:p>
        </p:txBody>
      </p:sp>
      <p:sp>
        <p:nvSpPr>
          <p:cNvPr id="1966" name="Google Shape;1966;p26"/>
          <p:cNvSpPr txBox="1"/>
          <p:nvPr/>
        </p:nvSpPr>
        <p:spPr>
          <a:xfrm>
            <a:off x="2102971"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02</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More time needed in each section for discussion</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1967" name="Google Shape;1967;p26"/>
          <p:cNvSpPr txBox="1"/>
          <p:nvPr/>
        </p:nvSpPr>
        <p:spPr>
          <a:xfrm>
            <a:off x="3901278"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03</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0"/>
              </a:spcAft>
              <a:buClr>
                <a:srgbClr val="000000"/>
              </a:buClr>
              <a:buSzPts val="1300"/>
              <a:buFont typeface="Arial"/>
              <a:buNone/>
            </a:pPr>
            <a:r>
              <a:rPr b="0" i="0" lang="en" sz="1300" u="none" cap="none" strike="noStrike">
                <a:solidFill>
                  <a:srgbClr val="202124"/>
                </a:solidFill>
                <a:latin typeface="Arial"/>
                <a:ea typeface="Arial"/>
                <a:cs typeface="Arial"/>
                <a:sym typeface="Arial"/>
              </a:rPr>
              <a:t>Schedule should     be optimized for MMRs</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00000"/>
              </a:lnSpc>
              <a:spcBef>
                <a:spcPts val="1000"/>
              </a:spcBef>
              <a:spcAft>
                <a:spcPts val="0"/>
              </a:spcAft>
              <a:buClr>
                <a:srgbClr val="000000"/>
              </a:buClr>
              <a:buSzPts val="3000"/>
              <a:buFont typeface="Arial"/>
              <a:buNone/>
            </a:pPr>
            <a:r>
              <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1968" name="Google Shape;1968;p26"/>
          <p:cNvSpPr txBox="1"/>
          <p:nvPr/>
        </p:nvSpPr>
        <p:spPr>
          <a:xfrm>
            <a:off x="5547178"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04</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Opportunity to hear about Business Priorities from LT </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1969" name="Google Shape;1969;p26"/>
          <p:cNvSpPr txBox="1"/>
          <p:nvPr/>
        </p:nvSpPr>
        <p:spPr>
          <a:xfrm>
            <a:off x="7269278"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05</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Post-Meeting recap to emphasize actionable recommendations </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1970" name="Google Shape;1970;p26"/>
          <p:cNvSpPr txBox="1"/>
          <p:nvPr/>
        </p:nvSpPr>
        <p:spPr>
          <a:xfrm>
            <a:off x="2103119"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Current schedule does not allow enough time to discuss each section, ask questions and discuss themes across  OKR pillars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1971" name="Google Shape;1971;p26"/>
          <p:cNvSpPr txBox="1"/>
          <p:nvPr/>
        </p:nvSpPr>
        <p:spPr>
          <a:xfrm>
            <a:off x="3901438"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Meeting is scheduled at times where MMRs and latest data may not be available, preventing reporting owners from delivering most relevant insights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1972" name="Google Shape;1972;p26"/>
          <p:cNvSpPr txBox="1"/>
          <p:nvPr/>
        </p:nvSpPr>
        <p:spPr>
          <a:xfrm>
            <a:off x="5547357"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In addition to discussing OKR performance, attendees are interested in hearing GCM leadership's business priorities</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1973" name="Google Shape;1973;p26"/>
          <p:cNvSpPr txBox="1"/>
          <p:nvPr/>
        </p:nvSpPr>
        <p:spPr>
          <a:xfrm>
            <a:off x="7269476"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Brief should shift from being solely a performance readout to additionally advising on levers the organization can pull to drive growth / improve business performance</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Introduction</a:t>
            </a:r>
            <a:endParaRPr/>
          </a:p>
        </p:txBody>
      </p:sp>
      <p:sp>
        <p:nvSpPr>
          <p:cNvPr id="1979" name="Google Shape;1979;p27"/>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SzPts val="1400"/>
              <a:buNone/>
            </a:pPr>
            <a:r>
              <a:rPr lang="en" sz="1600">
                <a:solidFill>
                  <a:schemeClr val="dk1"/>
                </a:solidFill>
              </a:rPr>
              <a:t>We will make the following changes to Look Beyond The Horizon based on your feedback</a:t>
            </a:r>
            <a:endParaRPr sz="1600">
              <a:solidFill>
                <a:schemeClr val="dk1"/>
              </a:solidFill>
            </a:endParaRPr>
          </a:p>
        </p:txBody>
      </p:sp>
      <p:sp>
        <p:nvSpPr>
          <p:cNvPr id="1980" name="Google Shape;1980;p27"/>
          <p:cNvSpPr txBox="1"/>
          <p:nvPr/>
        </p:nvSpPr>
        <p:spPr>
          <a:xfrm>
            <a:off x="2141125" y="1102225"/>
            <a:ext cx="6591900" cy="3844500"/>
          </a:xfrm>
          <a:prstGeom prst="rect">
            <a:avLst/>
          </a:prstGeom>
          <a:noFill/>
          <a:ln>
            <a:noFill/>
          </a:ln>
        </p:spPr>
        <p:txBody>
          <a:bodyPr anchorCtr="0" anchor="t" bIns="0" lIns="0" spcFirstLastPara="1" rIns="91425" wrap="square" tIns="0">
            <a:no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Each brief will </a:t>
            </a:r>
            <a:r>
              <a:rPr b="1" i="0" lang="en" sz="1200" u="none" cap="none" strike="noStrike">
                <a:solidFill>
                  <a:srgbClr val="FFFFFF"/>
                </a:solidFill>
                <a:highlight>
                  <a:schemeClr val="accent1"/>
                </a:highlight>
                <a:latin typeface="Arial"/>
                <a:ea typeface="Arial"/>
                <a:cs typeface="Arial"/>
                <a:sym typeface="Arial"/>
              </a:rPr>
              <a:t> identify activities / insights / lessons learned from top &amp; bottom performing regions</a:t>
            </a:r>
            <a:r>
              <a:rPr b="0" i="0" lang="en"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We will </a:t>
            </a:r>
            <a:r>
              <a:rPr b="1" i="0" lang="en" sz="1200" u="none" cap="none" strike="noStrike">
                <a:solidFill>
                  <a:srgbClr val="FFFFFF"/>
                </a:solidFill>
                <a:highlight>
                  <a:schemeClr val="accent1"/>
                </a:highlight>
                <a:latin typeface="Arial"/>
                <a:ea typeface="Arial"/>
                <a:cs typeface="Arial"/>
                <a:sym typeface="Arial"/>
              </a:rPr>
              <a:t>allocate 5 minutes per section</a:t>
            </a:r>
            <a:r>
              <a:rPr b="0" i="0" lang="en" sz="1200" u="none" cap="none" strike="noStrike">
                <a:solidFill>
                  <a:schemeClr val="dk1"/>
                </a:solidFill>
                <a:latin typeface="Arial"/>
                <a:ea typeface="Arial"/>
                <a:cs typeface="Arial"/>
                <a:sym typeface="Arial"/>
              </a:rPr>
              <a:t> for questions and comments to enable cross-pillar discussions</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FFFFFF"/>
                </a:solidFill>
                <a:highlight>
                  <a:schemeClr val="accent1"/>
                </a:highlight>
                <a:latin typeface="Arial"/>
                <a:ea typeface="Arial"/>
                <a:cs typeface="Arial"/>
                <a:sym typeface="Arial"/>
              </a:rPr>
              <a:t>Align LBTH to occur after MMRs and before QMRs</a:t>
            </a:r>
            <a:r>
              <a:rPr b="0" i="0" lang="en" sz="1200" u="none" cap="none" strike="noStrike">
                <a:solidFill>
                  <a:srgbClr val="202124"/>
                </a:solidFill>
                <a:latin typeface="Arial"/>
                <a:ea typeface="Arial"/>
                <a:cs typeface="Arial"/>
                <a:sym typeface="Arial"/>
              </a:rPr>
              <a:t> to ensure most up-to-date insights are shared  and action can be prepped before QMR * </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FFFFFF"/>
                </a:solidFill>
                <a:highlight>
                  <a:schemeClr val="accent1"/>
                </a:highlight>
                <a:latin typeface="Arial"/>
                <a:ea typeface="Arial"/>
                <a:cs typeface="Arial"/>
                <a:sym typeface="Arial"/>
              </a:rPr>
              <a:t>Intersperse Leadership updates</a:t>
            </a:r>
            <a:r>
              <a:rPr b="0" i="0" lang="en" sz="1200" u="none" cap="none" strike="noStrike">
                <a:solidFill>
                  <a:srgbClr val="202124"/>
                </a:solidFill>
                <a:latin typeface="Arial"/>
                <a:ea typeface="Arial"/>
                <a:cs typeface="Arial"/>
                <a:sym typeface="Arial"/>
              </a:rPr>
              <a:t> on GCM business priorities / performance concerns, etc. throughout the sections</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FFFFFF"/>
                </a:solidFill>
                <a:highlight>
                  <a:srgbClr val="4A86E8"/>
                </a:highlight>
                <a:latin typeface="Arial"/>
                <a:ea typeface="Arial"/>
                <a:cs typeface="Arial"/>
                <a:sym typeface="Arial"/>
              </a:rPr>
              <a:t>Drive action and recommendations from insights</a:t>
            </a:r>
            <a:r>
              <a:rPr b="0" i="0" lang="en" sz="1200" u="none" cap="none" strike="noStrike">
                <a:solidFill>
                  <a:srgbClr val="202124"/>
                </a:solidFill>
                <a:latin typeface="Arial"/>
                <a:ea typeface="Arial"/>
                <a:cs typeface="Arial"/>
                <a:sym typeface="Arial"/>
              </a:rPr>
              <a:t> uncovered in the brief to share out  and enact across regional and product teams</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2000"/>
              </a:spcAft>
              <a:buClr>
                <a:srgbClr val="000000"/>
              </a:buClr>
              <a:buSzPts val="1900"/>
              <a:buFont typeface="Arial"/>
              <a:buNone/>
            </a:pPr>
            <a:r>
              <a:t/>
            </a:r>
            <a:endParaRPr b="1" i="0" sz="1900" u="none" cap="none" strike="noStrike">
              <a:solidFill>
                <a:srgbClr val="202124"/>
              </a:solidFill>
              <a:latin typeface="Arial"/>
              <a:ea typeface="Arial"/>
              <a:cs typeface="Arial"/>
              <a:sym typeface="Arial"/>
            </a:endParaRPr>
          </a:p>
        </p:txBody>
      </p:sp>
      <p:cxnSp>
        <p:nvCxnSpPr>
          <p:cNvPr id="1981" name="Google Shape;1981;p27"/>
          <p:cNvCxnSpPr/>
          <p:nvPr/>
        </p:nvCxnSpPr>
        <p:spPr>
          <a:xfrm rot="10800000">
            <a:off x="1867175" y="1143713"/>
            <a:ext cx="0" cy="432600"/>
          </a:xfrm>
          <a:prstGeom prst="straightConnector1">
            <a:avLst/>
          </a:prstGeom>
          <a:noFill/>
          <a:ln cap="flat" cmpd="sng" w="9525">
            <a:solidFill>
              <a:srgbClr val="BDC1C6"/>
            </a:solidFill>
            <a:prstDash val="solid"/>
            <a:round/>
            <a:headEnd len="sm" w="sm" type="none"/>
            <a:tailEnd len="sm" w="sm" type="none"/>
          </a:ln>
        </p:spPr>
      </p:cxnSp>
      <p:pic>
        <p:nvPicPr>
          <p:cNvPr id="1982" name="Google Shape;1982;p27"/>
          <p:cNvPicPr preferRelativeResize="0"/>
          <p:nvPr/>
        </p:nvPicPr>
        <p:blipFill rotWithShape="1">
          <a:blip r:embed="rId3">
            <a:alphaModFix/>
          </a:blip>
          <a:srcRect b="0" l="0" r="0" t="0"/>
          <a:stretch/>
        </p:blipFill>
        <p:spPr>
          <a:xfrm>
            <a:off x="1083384" y="2748020"/>
            <a:ext cx="457201" cy="525780"/>
          </a:xfrm>
          <a:prstGeom prst="rect">
            <a:avLst/>
          </a:prstGeom>
          <a:noFill/>
          <a:ln>
            <a:noFill/>
          </a:ln>
        </p:spPr>
      </p:pic>
      <p:grpSp>
        <p:nvGrpSpPr>
          <p:cNvPr id="1983" name="Google Shape;1983;p27"/>
          <p:cNvGrpSpPr/>
          <p:nvPr/>
        </p:nvGrpSpPr>
        <p:grpSpPr>
          <a:xfrm>
            <a:off x="1151975" y="1133934"/>
            <a:ext cx="320033" cy="526673"/>
            <a:chOff x="899642" y="2519444"/>
            <a:chExt cx="548659" cy="909312"/>
          </a:xfrm>
        </p:grpSpPr>
        <p:pic>
          <p:nvPicPr>
            <p:cNvPr id="1984" name="Google Shape;1984;p27"/>
            <p:cNvPicPr preferRelativeResize="0"/>
            <p:nvPr/>
          </p:nvPicPr>
          <p:blipFill rotWithShape="1">
            <a:blip r:embed="rId4">
              <a:alphaModFix/>
            </a:blip>
            <a:srcRect b="0" l="0" r="0" t="0"/>
            <a:stretch/>
          </p:blipFill>
          <p:spPr>
            <a:xfrm>
              <a:off x="899642" y="2519444"/>
              <a:ext cx="548659" cy="909312"/>
            </a:xfrm>
            <a:prstGeom prst="rect">
              <a:avLst/>
            </a:prstGeom>
            <a:noFill/>
            <a:ln>
              <a:noFill/>
            </a:ln>
          </p:spPr>
        </p:pic>
        <p:grpSp>
          <p:nvGrpSpPr>
            <p:cNvPr id="1985" name="Google Shape;1985;p27"/>
            <p:cNvGrpSpPr/>
            <p:nvPr/>
          </p:nvGrpSpPr>
          <p:grpSpPr>
            <a:xfrm>
              <a:off x="995143" y="2700335"/>
              <a:ext cx="357657" cy="467276"/>
              <a:chOff x="6227200" y="2101800"/>
              <a:chExt cx="1246625" cy="1623050"/>
            </a:xfrm>
          </p:grpSpPr>
          <p:sp>
            <p:nvSpPr>
              <p:cNvPr id="1986" name="Google Shape;1986;p27"/>
              <p:cNvSpPr/>
              <p:nvPr/>
            </p:nvSpPr>
            <p:spPr>
              <a:xfrm>
                <a:off x="6484425" y="2275574"/>
                <a:ext cx="7542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7"/>
              <p:cNvSpPr/>
              <p:nvPr/>
            </p:nvSpPr>
            <p:spPr>
              <a:xfrm>
                <a:off x="6484425" y="2101800"/>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7"/>
              <p:cNvSpPr/>
              <p:nvPr/>
            </p:nvSpPr>
            <p:spPr>
              <a:xfrm>
                <a:off x="6484425" y="2959721"/>
                <a:ext cx="4236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7"/>
              <p:cNvSpPr/>
              <p:nvPr/>
            </p:nvSpPr>
            <p:spPr>
              <a:xfrm>
                <a:off x="6484425" y="2785949"/>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7"/>
              <p:cNvSpPr/>
              <p:nvPr/>
            </p:nvSpPr>
            <p:spPr>
              <a:xfrm>
                <a:off x="6484425" y="3643850"/>
                <a:ext cx="9213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7"/>
              <p:cNvSpPr/>
              <p:nvPr/>
            </p:nvSpPr>
            <p:spPr>
              <a:xfrm>
                <a:off x="6484425" y="3470075"/>
                <a:ext cx="9894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7"/>
              <p:cNvSpPr/>
              <p:nvPr/>
            </p:nvSpPr>
            <p:spPr>
              <a:xfrm>
                <a:off x="6227200" y="2150825"/>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7"/>
              <p:cNvSpPr/>
              <p:nvPr/>
            </p:nvSpPr>
            <p:spPr>
              <a:xfrm>
                <a:off x="6227200" y="283758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7"/>
              <p:cNvSpPr/>
              <p:nvPr/>
            </p:nvSpPr>
            <p:spPr>
              <a:xfrm>
                <a:off x="6227200" y="352433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95" name="Google Shape;1995;p27"/>
          <p:cNvGrpSpPr/>
          <p:nvPr/>
        </p:nvGrpSpPr>
        <p:grpSpPr>
          <a:xfrm>
            <a:off x="1060518" y="1923687"/>
            <a:ext cx="502934" cy="502923"/>
            <a:chOff x="7577728" y="749340"/>
            <a:chExt cx="661146" cy="661654"/>
          </a:xfrm>
        </p:grpSpPr>
        <p:sp>
          <p:nvSpPr>
            <p:cNvPr id="1996" name="Google Shape;1996;p27"/>
            <p:cNvSpPr/>
            <p:nvPr/>
          </p:nvSpPr>
          <p:spPr>
            <a:xfrm>
              <a:off x="7745711" y="1087672"/>
              <a:ext cx="323492" cy="323322"/>
            </a:xfrm>
            <a:custGeom>
              <a:rect b="b" l="l" r="r" t="t"/>
              <a:pathLst>
                <a:path extrusionOk="0" h="102398" w="102452">
                  <a:moveTo>
                    <a:pt x="50105" y="0"/>
                  </a:moveTo>
                  <a:lnTo>
                    <a:pt x="49571" y="107"/>
                  </a:lnTo>
                  <a:lnTo>
                    <a:pt x="48983" y="214"/>
                  </a:lnTo>
                  <a:lnTo>
                    <a:pt x="48449" y="427"/>
                  </a:lnTo>
                  <a:lnTo>
                    <a:pt x="47915" y="641"/>
                  </a:lnTo>
                  <a:lnTo>
                    <a:pt x="47434" y="961"/>
                  </a:lnTo>
                  <a:lnTo>
                    <a:pt x="46953" y="1335"/>
                  </a:lnTo>
                  <a:lnTo>
                    <a:pt x="46472" y="1709"/>
                  </a:lnTo>
                  <a:lnTo>
                    <a:pt x="46045" y="2137"/>
                  </a:lnTo>
                  <a:lnTo>
                    <a:pt x="31837" y="16399"/>
                  </a:lnTo>
                  <a:lnTo>
                    <a:pt x="31409" y="16826"/>
                  </a:lnTo>
                  <a:lnTo>
                    <a:pt x="31035" y="17200"/>
                  </a:lnTo>
                  <a:lnTo>
                    <a:pt x="30768" y="17574"/>
                  </a:lnTo>
                  <a:lnTo>
                    <a:pt x="30555" y="18001"/>
                  </a:lnTo>
                  <a:lnTo>
                    <a:pt x="30394" y="18482"/>
                  </a:lnTo>
                  <a:lnTo>
                    <a:pt x="30288" y="18909"/>
                  </a:lnTo>
                  <a:lnTo>
                    <a:pt x="30234" y="19390"/>
                  </a:lnTo>
                  <a:lnTo>
                    <a:pt x="30234" y="19817"/>
                  </a:lnTo>
                  <a:lnTo>
                    <a:pt x="30288" y="20298"/>
                  </a:lnTo>
                  <a:lnTo>
                    <a:pt x="30448" y="20832"/>
                  </a:lnTo>
                  <a:lnTo>
                    <a:pt x="30661" y="21366"/>
                  </a:lnTo>
                  <a:lnTo>
                    <a:pt x="30982" y="21847"/>
                  </a:lnTo>
                  <a:lnTo>
                    <a:pt x="31356" y="22274"/>
                  </a:lnTo>
                  <a:lnTo>
                    <a:pt x="31890" y="22755"/>
                  </a:lnTo>
                  <a:lnTo>
                    <a:pt x="32478" y="23076"/>
                  </a:lnTo>
                  <a:lnTo>
                    <a:pt x="33065" y="23289"/>
                  </a:lnTo>
                  <a:lnTo>
                    <a:pt x="33706" y="23396"/>
                  </a:lnTo>
                  <a:lnTo>
                    <a:pt x="34507" y="23503"/>
                  </a:lnTo>
                  <a:lnTo>
                    <a:pt x="35415" y="23556"/>
                  </a:lnTo>
                  <a:lnTo>
                    <a:pt x="36323" y="23770"/>
                  </a:lnTo>
                  <a:lnTo>
                    <a:pt x="37178" y="23984"/>
                  </a:lnTo>
                  <a:lnTo>
                    <a:pt x="38033" y="24358"/>
                  </a:lnTo>
                  <a:lnTo>
                    <a:pt x="38887" y="24732"/>
                  </a:lnTo>
                  <a:lnTo>
                    <a:pt x="39635" y="25212"/>
                  </a:lnTo>
                  <a:lnTo>
                    <a:pt x="40383" y="25800"/>
                  </a:lnTo>
                  <a:lnTo>
                    <a:pt x="41131" y="26441"/>
                  </a:lnTo>
                  <a:lnTo>
                    <a:pt x="41825" y="27242"/>
                  </a:lnTo>
                  <a:lnTo>
                    <a:pt x="42413" y="28043"/>
                  </a:lnTo>
                  <a:lnTo>
                    <a:pt x="42627" y="28417"/>
                  </a:lnTo>
                  <a:lnTo>
                    <a:pt x="42787" y="28738"/>
                  </a:lnTo>
                  <a:lnTo>
                    <a:pt x="43107" y="29272"/>
                  </a:lnTo>
                  <a:lnTo>
                    <a:pt x="43321" y="29806"/>
                  </a:lnTo>
                  <a:lnTo>
                    <a:pt x="43481" y="30287"/>
                  </a:lnTo>
                  <a:lnTo>
                    <a:pt x="43641" y="30767"/>
                  </a:lnTo>
                  <a:lnTo>
                    <a:pt x="43748" y="31248"/>
                  </a:lnTo>
                  <a:lnTo>
                    <a:pt x="43908" y="31729"/>
                  </a:lnTo>
                  <a:lnTo>
                    <a:pt x="43962" y="32263"/>
                  </a:lnTo>
                  <a:lnTo>
                    <a:pt x="44015" y="32851"/>
                  </a:lnTo>
                  <a:lnTo>
                    <a:pt x="44069" y="33278"/>
                  </a:lnTo>
                  <a:lnTo>
                    <a:pt x="44069" y="33652"/>
                  </a:lnTo>
                  <a:lnTo>
                    <a:pt x="44015" y="34293"/>
                  </a:lnTo>
                  <a:lnTo>
                    <a:pt x="43962" y="34934"/>
                  </a:lnTo>
                  <a:lnTo>
                    <a:pt x="43908" y="35575"/>
                  </a:lnTo>
                  <a:lnTo>
                    <a:pt x="43748" y="36269"/>
                  </a:lnTo>
                  <a:lnTo>
                    <a:pt x="43481" y="36964"/>
                  </a:lnTo>
                  <a:lnTo>
                    <a:pt x="43321" y="37498"/>
                  </a:lnTo>
                  <a:lnTo>
                    <a:pt x="43054" y="38139"/>
                  </a:lnTo>
                  <a:lnTo>
                    <a:pt x="42680" y="38833"/>
                  </a:lnTo>
                  <a:lnTo>
                    <a:pt x="42413" y="39261"/>
                  </a:lnTo>
                  <a:lnTo>
                    <a:pt x="41986" y="39902"/>
                  </a:lnTo>
                  <a:lnTo>
                    <a:pt x="41505" y="40489"/>
                  </a:lnTo>
                  <a:lnTo>
                    <a:pt x="41238" y="40810"/>
                  </a:lnTo>
                  <a:lnTo>
                    <a:pt x="41024" y="41077"/>
                  </a:lnTo>
                  <a:lnTo>
                    <a:pt x="40704" y="41344"/>
                  </a:lnTo>
                  <a:lnTo>
                    <a:pt x="40436" y="41557"/>
                  </a:lnTo>
                  <a:lnTo>
                    <a:pt x="39795" y="42092"/>
                  </a:lnTo>
                  <a:lnTo>
                    <a:pt x="39208" y="42519"/>
                  </a:lnTo>
                  <a:lnTo>
                    <a:pt x="38834" y="42733"/>
                  </a:lnTo>
                  <a:lnTo>
                    <a:pt x="38140" y="43107"/>
                  </a:lnTo>
                  <a:lnTo>
                    <a:pt x="37392" y="43427"/>
                  </a:lnTo>
                  <a:lnTo>
                    <a:pt x="37018" y="43534"/>
                  </a:lnTo>
                  <a:lnTo>
                    <a:pt x="36270" y="43801"/>
                  </a:lnTo>
                  <a:lnTo>
                    <a:pt x="35522" y="43961"/>
                  </a:lnTo>
                  <a:lnTo>
                    <a:pt x="35095" y="44015"/>
                  </a:lnTo>
                  <a:lnTo>
                    <a:pt x="34347" y="44121"/>
                  </a:lnTo>
                  <a:lnTo>
                    <a:pt x="33599" y="44121"/>
                  </a:lnTo>
                  <a:lnTo>
                    <a:pt x="33012" y="44068"/>
                  </a:lnTo>
                  <a:lnTo>
                    <a:pt x="32317" y="44015"/>
                  </a:lnTo>
                  <a:lnTo>
                    <a:pt x="31623" y="43961"/>
                  </a:lnTo>
                  <a:lnTo>
                    <a:pt x="31249" y="43854"/>
                  </a:lnTo>
                  <a:lnTo>
                    <a:pt x="30875" y="43694"/>
                  </a:lnTo>
                  <a:lnTo>
                    <a:pt x="30341" y="43587"/>
                  </a:lnTo>
                  <a:lnTo>
                    <a:pt x="29753" y="43374"/>
                  </a:lnTo>
                  <a:lnTo>
                    <a:pt x="29273" y="43160"/>
                  </a:lnTo>
                  <a:lnTo>
                    <a:pt x="28738" y="42839"/>
                  </a:lnTo>
                  <a:lnTo>
                    <a:pt x="28365" y="42679"/>
                  </a:lnTo>
                  <a:lnTo>
                    <a:pt x="27991" y="42466"/>
                  </a:lnTo>
                  <a:lnTo>
                    <a:pt x="27189" y="41878"/>
                  </a:lnTo>
                  <a:lnTo>
                    <a:pt x="26442" y="41130"/>
                  </a:lnTo>
                  <a:lnTo>
                    <a:pt x="25747" y="40436"/>
                  </a:lnTo>
                  <a:lnTo>
                    <a:pt x="25213" y="39688"/>
                  </a:lnTo>
                  <a:lnTo>
                    <a:pt x="24732" y="38887"/>
                  </a:lnTo>
                  <a:lnTo>
                    <a:pt x="24305" y="38085"/>
                  </a:lnTo>
                  <a:lnTo>
                    <a:pt x="23984" y="37231"/>
                  </a:lnTo>
                  <a:lnTo>
                    <a:pt x="23717" y="36376"/>
                  </a:lnTo>
                  <a:lnTo>
                    <a:pt x="23557" y="35468"/>
                  </a:lnTo>
                  <a:lnTo>
                    <a:pt x="23450" y="34560"/>
                  </a:lnTo>
                  <a:lnTo>
                    <a:pt x="23344" y="33759"/>
                  </a:lnTo>
                  <a:lnTo>
                    <a:pt x="23237" y="33118"/>
                  </a:lnTo>
                  <a:lnTo>
                    <a:pt x="23023" y="32477"/>
                  </a:lnTo>
                  <a:lnTo>
                    <a:pt x="22703" y="31943"/>
                  </a:lnTo>
                  <a:lnTo>
                    <a:pt x="22275" y="31408"/>
                  </a:lnTo>
                  <a:lnTo>
                    <a:pt x="21794" y="30981"/>
                  </a:lnTo>
                  <a:lnTo>
                    <a:pt x="21314" y="30714"/>
                  </a:lnTo>
                  <a:lnTo>
                    <a:pt x="20833" y="30500"/>
                  </a:lnTo>
                  <a:lnTo>
                    <a:pt x="20245" y="30340"/>
                  </a:lnTo>
                  <a:lnTo>
                    <a:pt x="19818" y="30287"/>
                  </a:lnTo>
                  <a:lnTo>
                    <a:pt x="19337" y="30287"/>
                  </a:lnTo>
                  <a:lnTo>
                    <a:pt x="18857" y="30340"/>
                  </a:lnTo>
                  <a:lnTo>
                    <a:pt x="18429" y="30447"/>
                  </a:lnTo>
                  <a:lnTo>
                    <a:pt x="18002" y="30607"/>
                  </a:lnTo>
                  <a:lnTo>
                    <a:pt x="17575" y="30821"/>
                  </a:lnTo>
                  <a:lnTo>
                    <a:pt x="17147" y="31088"/>
                  </a:lnTo>
                  <a:lnTo>
                    <a:pt x="16773" y="31408"/>
                  </a:lnTo>
                  <a:lnTo>
                    <a:pt x="16346" y="31836"/>
                  </a:lnTo>
                  <a:lnTo>
                    <a:pt x="2298" y="45884"/>
                  </a:lnTo>
                  <a:lnTo>
                    <a:pt x="1870" y="46311"/>
                  </a:lnTo>
                  <a:lnTo>
                    <a:pt x="1443" y="46792"/>
                  </a:lnTo>
                  <a:lnTo>
                    <a:pt x="1069" y="47273"/>
                  </a:lnTo>
                  <a:lnTo>
                    <a:pt x="802" y="47807"/>
                  </a:lnTo>
                  <a:lnTo>
                    <a:pt x="535" y="48341"/>
                  </a:lnTo>
                  <a:lnTo>
                    <a:pt x="321" y="48929"/>
                  </a:lnTo>
                  <a:lnTo>
                    <a:pt x="161" y="49463"/>
                  </a:lnTo>
                  <a:lnTo>
                    <a:pt x="54" y="50051"/>
                  </a:lnTo>
                  <a:lnTo>
                    <a:pt x="1" y="50638"/>
                  </a:lnTo>
                  <a:lnTo>
                    <a:pt x="1" y="51226"/>
                  </a:lnTo>
                  <a:lnTo>
                    <a:pt x="108" y="51813"/>
                  </a:lnTo>
                  <a:lnTo>
                    <a:pt x="215" y="52401"/>
                  </a:lnTo>
                  <a:lnTo>
                    <a:pt x="375" y="52935"/>
                  </a:lnTo>
                  <a:lnTo>
                    <a:pt x="642" y="53523"/>
                  </a:lnTo>
                  <a:lnTo>
                    <a:pt x="909" y="54003"/>
                  </a:lnTo>
                  <a:lnTo>
                    <a:pt x="1283" y="54484"/>
                  </a:lnTo>
                  <a:lnTo>
                    <a:pt x="1657" y="54965"/>
                  </a:lnTo>
                  <a:lnTo>
                    <a:pt x="4381" y="57689"/>
                  </a:lnTo>
                  <a:lnTo>
                    <a:pt x="4862" y="58116"/>
                  </a:lnTo>
                  <a:lnTo>
                    <a:pt x="47487" y="100742"/>
                  </a:lnTo>
                  <a:lnTo>
                    <a:pt x="47915" y="101169"/>
                  </a:lnTo>
                  <a:lnTo>
                    <a:pt x="48395" y="101490"/>
                  </a:lnTo>
                  <a:lnTo>
                    <a:pt x="48930" y="101810"/>
                  </a:lnTo>
                  <a:lnTo>
                    <a:pt x="49464" y="102024"/>
                  </a:lnTo>
                  <a:lnTo>
                    <a:pt x="49998" y="102184"/>
                  </a:lnTo>
                  <a:lnTo>
                    <a:pt x="50585" y="102345"/>
                  </a:lnTo>
                  <a:lnTo>
                    <a:pt x="51173" y="102398"/>
                  </a:lnTo>
                  <a:lnTo>
                    <a:pt x="51761" y="102398"/>
                  </a:lnTo>
                  <a:lnTo>
                    <a:pt x="52348" y="102345"/>
                  </a:lnTo>
                  <a:lnTo>
                    <a:pt x="52936" y="102291"/>
                  </a:lnTo>
                  <a:lnTo>
                    <a:pt x="53523" y="102131"/>
                  </a:lnTo>
                  <a:lnTo>
                    <a:pt x="54057" y="101917"/>
                  </a:lnTo>
                  <a:lnTo>
                    <a:pt x="54592" y="101650"/>
                  </a:lnTo>
                  <a:lnTo>
                    <a:pt x="55126" y="101330"/>
                  </a:lnTo>
                  <a:lnTo>
                    <a:pt x="55607" y="100956"/>
                  </a:lnTo>
                  <a:lnTo>
                    <a:pt x="56087" y="100528"/>
                  </a:lnTo>
                  <a:lnTo>
                    <a:pt x="56408" y="100261"/>
                  </a:lnTo>
                  <a:lnTo>
                    <a:pt x="56515" y="100101"/>
                  </a:lnTo>
                  <a:lnTo>
                    <a:pt x="56835" y="99834"/>
                  </a:lnTo>
                  <a:lnTo>
                    <a:pt x="99568" y="57101"/>
                  </a:lnTo>
                  <a:lnTo>
                    <a:pt x="99995" y="56674"/>
                  </a:lnTo>
                  <a:lnTo>
                    <a:pt x="100262" y="56354"/>
                  </a:lnTo>
                  <a:lnTo>
                    <a:pt x="100689" y="55926"/>
                  </a:lnTo>
                  <a:lnTo>
                    <a:pt x="101117" y="55499"/>
                  </a:lnTo>
                  <a:lnTo>
                    <a:pt x="101437" y="55018"/>
                  </a:lnTo>
                  <a:lnTo>
                    <a:pt x="101758" y="54537"/>
                  </a:lnTo>
                  <a:lnTo>
                    <a:pt x="101971" y="54003"/>
                  </a:lnTo>
                  <a:lnTo>
                    <a:pt x="102185" y="53469"/>
                  </a:lnTo>
                  <a:lnTo>
                    <a:pt x="102292" y="52935"/>
                  </a:lnTo>
                  <a:lnTo>
                    <a:pt x="102399" y="52401"/>
                  </a:lnTo>
                  <a:lnTo>
                    <a:pt x="102452" y="51867"/>
                  </a:lnTo>
                  <a:lnTo>
                    <a:pt x="102399" y="51279"/>
                  </a:lnTo>
                  <a:lnTo>
                    <a:pt x="102345" y="50745"/>
                  </a:lnTo>
                  <a:lnTo>
                    <a:pt x="102185" y="50211"/>
                  </a:lnTo>
                  <a:lnTo>
                    <a:pt x="102025" y="49677"/>
                  </a:lnTo>
                  <a:lnTo>
                    <a:pt x="101811" y="49143"/>
                  </a:lnTo>
                  <a:lnTo>
                    <a:pt x="101490" y="48662"/>
                  </a:lnTo>
                  <a:lnTo>
                    <a:pt x="101170" y="48181"/>
                  </a:lnTo>
                  <a:lnTo>
                    <a:pt x="100796" y="47700"/>
                  </a:lnTo>
                  <a:lnTo>
                    <a:pt x="100315" y="47326"/>
                  </a:lnTo>
                  <a:lnTo>
                    <a:pt x="99888" y="46899"/>
                  </a:lnTo>
                  <a:lnTo>
                    <a:pt x="85840" y="32851"/>
                  </a:lnTo>
                  <a:lnTo>
                    <a:pt x="85412" y="32423"/>
                  </a:lnTo>
                  <a:lnTo>
                    <a:pt x="85092" y="32049"/>
                  </a:lnTo>
                  <a:lnTo>
                    <a:pt x="84825" y="31676"/>
                  </a:lnTo>
                  <a:lnTo>
                    <a:pt x="84611" y="31248"/>
                  </a:lnTo>
                  <a:lnTo>
                    <a:pt x="84451" y="30821"/>
                  </a:lnTo>
                  <a:lnTo>
                    <a:pt x="84344" y="30340"/>
                  </a:lnTo>
                  <a:lnTo>
                    <a:pt x="84291" y="29859"/>
                  </a:lnTo>
                  <a:lnTo>
                    <a:pt x="84291" y="29432"/>
                  </a:lnTo>
                  <a:lnTo>
                    <a:pt x="84344" y="28951"/>
                  </a:lnTo>
                  <a:lnTo>
                    <a:pt x="84451" y="28417"/>
                  </a:lnTo>
                  <a:lnTo>
                    <a:pt x="84718" y="27883"/>
                  </a:lnTo>
                  <a:lnTo>
                    <a:pt x="84985" y="27402"/>
                  </a:lnTo>
                  <a:lnTo>
                    <a:pt x="85359" y="26975"/>
                  </a:lnTo>
                  <a:lnTo>
                    <a:pt x="85893" y="26548"/>
                  </a:lnTo>
                  <a:lnTo>
                    <a:pt x="86481" y="26227"/>
                  </a:lnTo>
                  <a:lnTo>
                    <a:pt x="87122" y="25960"/>
                  </a:lnTo>
                  <a:lnTo>
                    <a:pt x="87763" y="25853"/>
                  </a:lnTo>
                  <a:lnTo>
                    <a:pt x="88510" y="25800"/>
                  </a:lnTo>
                  <a:lnTo>
                    <a:pt x="89419" y="25693"/>
                  </a:lnTo>
                  <a:lnTo>
                    <a:pt x="90327" y="25533"/>
                  </a:lnTo>
                  <a:lnTo>
                    <a:pt x="91181" y="25266"/>
                  </a:lnTo>
                  <a:lnTo>
                    <a:pt x="92036" y="24945"/>
                  </a:lnTo>
                  <a:lnTo>
                    <a:pt x="92837" y="24518"/>
                  </a:lnTo>
                  <a:lnTo>
                    <a:pt x="93638" y="24037"/>
                  </a:lnTo>
                  <a:lnTo>
                    <a:pt x="94386" y="23503"/>
                  </a:lnTo>
                  <a:lnTo>
                    <a:pt x="95134" y="22862"/>
                  </a:lnTo>
                  <a:lnTo>
                    <a:pt x="95775" y="22061"/>
                  </a:lnTo>
                  <a:lnTo>
                    <a:pt x="96416" y="21259"/>
                  </a:lnTo>
                  <a:lnTo>
                    <a:pt x="96630" y="20886"/>
                  </a:lnTo>
                  <a:lnTo>
                    <a:pt x="96790" y="20512"/>
                  </a:lnTo>
                  <a:lnTo>
                    <a:pt x="97057" y="20031"/>
                  </a:lnTo>
                  <a:lnTo>
                    <a:pt x="97324" y="19497"/>
                  </a:lnTo>
                  <a:lnTo>
                    <a:pt x="97484" y="18963"/>
                  </a:lnTo>
                  <a:lnTo>
                    <a:pt x="97645" y="18375"/>
                  </a:lnTo>
                  <a:lnTo>
                    <a:pt x="97751" y="18001"/>
                  </a:lnTo>
                  <a:lnTo>
                    <a:pt x="97858" y="17627"/>
                  </a:lnTo>
                  <a:lnTo>
                    <a:pt x="97965" y="16933"/>
                  </a:lnTo>
                  <a:lnTo>
                    <a:pt x="98018" y="16238"/>
                  </a:lnTo>
                  <a:lnTo>
                    <a:pt x="98072" y="15704"/>
                  </a:lnTo>
                  <a:lnTo>
                    <a:pt x="98018" y="14956"/>
                  </a:lnTo>
                  <a:lnTo>
                    <a:pt x="97912" y="14209"/>
                  </a:lnTo>
                  <a:lnTo>
                    <a:pt x="97912" y="13781"/>
                  </a:lnTo>
                  <a:lnTo>
                    <a:pt x="97698" y="13033"/>
                  </a:lnTo>
                  <a:lnTo>
                    <a:pt x="97484" y="12232"/>
                  </a:lnTo>
                  <a:lnTo>
                    <a:pt x="97377" y="11912"/>
                  </a:lnTo>
                  <a:lnTo>
                    <a:pt x="97004" y="11164"/>
                  </a:lnTo>
                  <a:lnTo>
                    <a:pt x="96630" y="10469"/>
                  </a:lnTo>
                  <a:lnTo>
                    <a:pt x="96416" y="10096"/>
                  </a:lnTo>
                  <a:lnTo>
                    <a:pt x="95989" y="9455"/>
                  </a:lnTo>
                  <a:lnTo>
                    <a:pt x="95508" y="8867"/>
                  </a:lnTo>
                  <a:lnTo>
                    <a:pt x="95241" y="8600"/>
                  </a:lnTo>
                  <a:lnTo>
                    <a:pt x="95027" y="8279"/>
                  </a:lnTo>
                  <a:lnTo>
                    <a:pt x="94707" y="8066"/>
                  </a:lnTo>
                  <a:lnTo>
                    <a:pt x="94386" y="7799"/>
                  </a:lnTo>
                  <a:lnTo>
                    <a:pt x="93799" y="7318"/>
                  </a:lnTo>
                  <a:lnTo>
                    <a:pt x="93211" y="6837"/>
                  </a:lnTo>
                  <a:lnTo>
                    <a:pt x="92730" y="6624"/>
                  </a:lnTo>
                  <a:lnTo>
                    <a:pt x="92089" y="6250"/>
                  </a:lnTo>
                  <a:lnTo>
                    <a:pt x="91395" y="5929"/>
                  </a:lnTo>
                  <a:lnTo>
                    <a:pt x="90861" y="5769"/>
                  </a:lnTo>
                  <a:lnTo>
                    <a:pt x="90220" y="5555"/>
                  </a:lnTo>
                  <a:lnTo>
                    <a:pt x="89525" y="5395"/>
                  </a:lnTo>
                  <a:lnTo>
                    <a:pt x="88884" y="5342"/>
                  </a:lnTo>
                  <a:lnTo>
                    <a:pt x="88243" y="5235"/>
                  </a:lnTo>
                  <a:lnTo>
                    <a:pt x="87602" y="5181"/>
                  </a:lnTo>
                  <a:lnTo>
                    <a:pt x="87175" y="5235"/>
                  </a:lnTo>
                  <a:lnTo>
                    <a:pt x="86801" y="5288"/>
                  </a:lnTo>
                  <a:lnTo>
                    <a:pt x="86214" y="5288"/>
                  </a:lnTo>
                  <a:lnTo>
                    <a:pt x="85626" y="5395"/>
                  </a:lnTo>
                  <a:lnTo>
                    <a:pt x="85199" y="5502"/>
                  </a:lnTo>
                  <a:lnTo>
                    <a:pt x="84718" y="5662"/>
                  </a:lnTo>
                  <a:lnTo>
                    <a:pt x="84237" y="5769"/>
                  </a:lnTo>
                  <a:lnTo>
                    <a:pt x="83757" y="5929"/>
                  </a:lnTo>
                  <a:lnTo>
                    <a:pt x="83222" y="6196"/>
                  </a:lnTo>
                  <a:lnTo>
                    <a:pt x="82688" y="6463"/>
                  </a:lnTo>
                  <a:lnTo>
                    <a:pt x="82314" y="6677"/>
                  </a:lnTo>
                  <a:lnTo>
                    <a:pt x="81994" y="6837"/>
                  </a:lnTo>
                  <a:lnTo>
                    <a:pt x="81193" y="7425"/>
                  </a:lnTo>
                  <a:lnTo>
                    <a:pt x="80391" y="8119"/>
                  </a:lnTo>
                  <a:lnTo>
                    <a:pt x="79750" y="8867"/>
                  </a:lnTo>
                  <a:lnTo>
                    <a:pt x="79216" y="9615"/>
                  </a:lnTo>
                  <a:lnTo>
                    <a:pt x="78682" y="10363"/>
                  </a:lnTo>
                  <a:lnTo>
                    <a:pt x="78308" y="11217"/>
                  </a:lnTo>
                  <a:lnTo>
                    <a:pt x="77988" y="12072"/>
                  </a:lnTo>
                  <a:lnTo>
                    <a:pt x="77721" y="12927"/>
                  </a:lnTo>
                  <a:lnTo>
                    <a:pt x="77560" y="13835"/>
                  </a:lnTo>
                  <a:lnTo>
                    <a:pt x="77453" y="14689"/>
                  </a:lnTo>
                  <a:lnTo>
                    <a:pt x="77400" y="15491"/>
                  </a:lnTo>
                  <a:lnTo>
                    <a:pt x="77240" y="16132"/>
                  </a:lnTo>
                  <a:lnTo>
                    <a:pt x="77026" y="16773"/>
                  </a:lnTo>
                  <a:lnTo>
                    <a:pt x="76706" y="17360"/>
                  </a:lnTo>
                  <a:lnTo>
                    <a:pt x="76278" y="17894"/>
                  </a:lnTo>
                  <a:lnTo>
                    <a:pt x="75851" y="18268"/>
                  </a:lnTo>
                  <a:lnTo>
                    <a:pt x="75370" y="18535"/>
                  </a:lnTo>
                  <a:lnTo>
                    <a:pt x="74836" y="18802"/>
                  </a:lnTo>
                  <a:lnTo>
                    <a:pt x="74302" y="18909"/>
                  </a:lnTo>
                  <a:lnTo>
                    <a:pt x="73821" y="18963"/>
                  </a:lnTo>
                  <a:lnTo>
                    <a:pt x="73394" y="18963"/>
                  </a:lnTo>
                  <a:lnTo>
                    <a:pt x="72913" y="18909"/>
                  </a:lnTo>
                  <a:lnTo>
                    <a:pt x="72432" y="18802"/>
                  </a:lnTo>
                  <a:lnTo>
                    <a:pt x="72005" y="18642"/>
                  </a:lnTo>
                  <a:lnTo>
                    <a:pt x="71578" y="18428"/>
                  </a:lnTo>
                  <a:lnTo>
                    <a:pt x="71204" y="18161"/>
                  </a:lnTo>
                  <a:lnTo>
                    <a:pt x="70830" y="17841"/>
                  </a:lnTo>
                  <a:lnTo>
                    <a:pt x="70403" y="17414"/>
                  </a:lnTo>
                  <a:lnTo>
                    <a:pt x="56141" y="3152"/>
                  </a:lnTo>
                  <a:lnTo>
                    <a:pt x="55713" y="2724"/>
                  </a:lnTo>
                  <a:lnTo>
                    <a:pt x="55446" y="2457"/>
                  </a:lnTo>
                  <a:lnTo>
                    <a:pt x="55233" y="2137"/>
                  </a:lnTo>
                  <a:lnTo>
                    <a:pt x="54859" y="1763"/>
                  </a:lnTo>
                  <a:lnTo>
                    <a:pt x="54431" y="1335"/>
                  </a:lnTo>
                  <a:lnTo>
                    <a:pt x="53951" y="1015"/>
                  </a:lnTo>
                  <a:lnTo>
                    <a:pt x="53416" y="694"/>
                  </a:lnTo>
                  <a:lnTo>
                    <a:pt x="52882" y="427"/>
                  </a:lnTo>
                  <a:lnTo>
                    <a:pt x="52348" y="267"/>
                  </a:lnTo>
                  <a:lnTo>
                    <a:pt x="51814" y="107"/>
                  </a:lnTo>
                  <a:lnTo>
                    <a:pt x="51226" y="0"/>
                  </a:lnTo>
                  <a:close/>
                </a:path>
              </a:pathLst>
            </a:custGeom>
            <a:solidFill>
              <a:srgbClr val="FBBC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7"/>
            <p:cNvSpPr/>
            <p:nvPr/>
          </p:nvSpPr>
          <p:spPr>
            <a:xfrm>
              <a:off x="7916228" y="920360"/>
              <a:ext cx="322646" cy="322649"/>
            </a:xfrm>
            <a:custGeom>
              <a:rect b="b" l="l" r="r" t="t"/>
              <a:pathLst>
                <a:path extrusionOk="0" h="102185" w="102184">
                  <a:moveTo>
                    <a:pt x="51493" y="1"/>
                  </a:moveTo>
                  <a:lnTo>
                    <a:pt x="50958" y="54"/>
                  </a:lnTo>
                  <a:lnTo>
                    <a:pt x="50371" y="107"/>
                  </a:lnTo>
                  <a:lnTo>
                    <a:pt x="49837" y="268"/>
                  </a:lnTo>
                  <a:lnTo>
                    <a:pt x="49303" y="481"/>
                  </a:lnTo>
                  <a:lnTo>
                    <a:pt x="48768" y="695"/>
                  </a:lnTo>
                  <a:lnTo>
                    <a:pt x="48234" y="1015"/>
                  </a:lnTo>
                  <a:lnTo>
                    <a:pt x="47754" y="1389"/>
                  </a:lnTo>
                  <a:lnTo>
                    <a:pt x="47326" y="1763"/>
                  </a:lnTo>
                  <a:lnTo>
                    <a:pt x="33972" y="15117"/>
                  </a:lnTo>
                  <a:lnTo>
                    <a:pt x="32637" y="16399"/>
                  </a:lnTo>
                  <a:lnTo>
                    <a:pt x="32210" y="16827"/>
                  </a:lnTo>
                  <a:lnTo>
                    <a:pt x="31836" y="17200"/>
                  </a:lnTo>
                  <a:lnTo>
                    <a:pt x="31462" y="17468"/>
                  </a:lnTo>
                  <a:lnTo>
                    <a:pt x="31034" y="17681"/>
                  </a:lnTo>
                  <a:lnTo>
                    <a:pt x="30607" y="17841"/>
                  </a:lnTo>
                  <a:lnTo>
                    <a:pt x="30126" y="17948"/>
                  </a:lnTo>
                  <a:lnTo>
                    <a:pt x="29646" y="18002"/>
                  </a:lnTo>
                  <a:lnTo>
                    <a:pt x="29218" y="18002"/>
                  </a:lnTo>
                  <a:lnTo>
                    <a:pt x="28738" y="17948"/>
                  </a:lnTo>
                  <a:lnTo>
                    <a:pt x="28203" y="17788"/>
                  </a:lnTo>
                  <a:lnTo>
                    <a:pt x="27669" y="17574"/>
                  </a:lnTo>
                  <a:lnTo>
                    <a:pt x="27189" y="17254"/>
                  </a:lnTo>
                  <a:lnTo>
                    <a:pt x="26761" y="16880"/>
                  </a:lnTo>
                  <a:lnTo>
                    <a:pt x="26334" y="16346"/>
                  </a:lnTo>
                  <a:lnTo>
                    <a:pt x="25960" y="15758"/>
                  </a:lnTo>
                  <a:lnTo>
                    <a:pt x="25746" y="15171"/>
                  </a:lnTo>
                  <a:lnTo>
                    <a:pt x="25640" y="14530"/>
                  </a:lnTo>
                  <a:lnTo>
                    <a:pt x="25533" y="13728"/>
                  </a:lnTo>
                  <a:lnTo>
                    <a:pt x="25479" y="12820"/>
                  </a:lnTo>
                  <a:lnTo>
                    <a:pt x="25266" y="11912"/>
                  </a:lnTo>
                  <a:lnTo>
                    <a:pt x="25052" y="11058"/>
                  </a:lnTo>
                  <a:lnTo>
                    <a:pt x="24731" y="10203"/>
                  </a:lnTo>
                  <a:lnTo>
                    <a:pt x="24304" y="9348"/>
                  </a:lnTo>
                  <a:lnTo>
                    <a:pt x="23823" y="8601"/>
                  </a:lnTo>
                  <a:lnTo>
                    <a:pt x="23236" y="7799"/>
                  </a:lnTo>
                  <a:lnTo>
                    <a:pt x="22595" y="7105"/>
                  </a:lnTo>
                  <a:lnTo>
                    <a:pt x="21794" y="6410"/>
                  </a:lnTo>
                  <a:lnTo>
                    <a:pt x="20992" y="5823"/>
                  </a:lnTo>
                  <a:lnTo>
                    <a:pt x="20618" y="5609"/>
                  </a:lnTo>
                  <a:lnTo>
                    <a:pt x="20245" y="5396"/>
                  </a:lnTo>
                  <a:lnTo>
                    <a:pt x="19764" y="5128"/>
                  </a:lnTo>
                  <a:lnTo>
                    <a:pt x="19230" y="4861"/>
                  </a:lnTo>
                  <a:lnTo>
                    <a:pt x="18695" y="4701"/>
                  </a:lnTo>
                  <a:lnTo>
                    <a:pt x="18108" y="4541"/>
                  </a:lnTo>
                  <a:lnTo>
                    <a:pt x="17734" y="4434"/>
                  </a:lnTo>
                  <a:lnTo>
                    <a:pt x="17360" y="4327"/>
                  </a:lnTo>
                  <a:lnTo>
                    <a:pt x="16666" y="4220"/>
                  </a:lnTo>
                  <a:lnTo>
                    <a:pt x="15971" y="4167"/>
                  </a:lnTo>
                  <a:lnTo>
                    <a:pt x="15437" y="4114"/>
                  </a:lnTo>
                  <a:lnTo>
                    <a:pt x="14689" y="4167"/>
                  </a:lnTo>
                  <a:lnTo>
                    <a:pt x="13942" y="4274"/>
                  </a:lnTo>
                  <a:lnTo>
                    <a:pt x="13514" y="4274"/>
                  </a:lnTo>
                  <a:lnTo>
                    <a:pt x="12713" y="4488"/>
                  </a:lnTo>
                  <a:lnTo>
                    <a:pt x="11965" y="4701"/>
                  </a:lnTo>
                  <a:lnTo>
                    <a:pt x="11591" y="4808"/>
                  </a:lnTo>
                  <a:lnTo>
                    <a:pt x="10897" y="5182"/>
                  </a:lnTo>
                  <a:lnTo>
                    <a:pt x="10202" y="5556"/>
                  </a:lnTo>
                  <a:lnTo>
                    <a:pt x="9829" y="5716"/>
                  </a:lnTo>
                  <a:lnTo>
                    <a:pt x="9188" y="6197"/>
                  </a:lnTo>
                  <a:lnTo>
                    <a:pt x="8600" y="6678"/>
                  </a:lnTo>
                  <a:lnTo>
                    <a:pt x="8279" y="6945"/>
                  </a:lnTo>
                  <a:lnTo>
                    <a:pt x="8012" y="7158"/>
                  </a:lnTo>
                  <a:lnTo>
                    <a:pt x="7745" y="7479"/>
                  </a:lnTo>
                  <a:lnTo>
                    <a:pt x="7532" y="7746"/>
                  </a:lnTo>
                  <a:lnTo>
                    <a:pt x="6997" y="8387"/>
                  </a:lnTo>
                  <a:lnTo>
                    <a:pt x="6570" y="8974"/>
                  </a:lnTo>
                  <a:lnTo>
                    <a:pt x="6303" y="9455"/>
                  </a:lnTo>
                  <a:lnTo>
                    <a:pt x="5983" y="10096"/>
                  </a:lnTo>
                  <a:lnTo>
                    <a:pt x="5662" y="10791"/>
                  </a:lnTo>
                  <a:lnTo>
                    <a:pt x="5502" y="11325"/>
                  </a:lnTo>
                  <a:lnTo>
                    <a:pt x="5288" y="11966"/>
                  </a:lnTo>
                  <a:lnTo>
                    <a:pt x="5128" y="12660"/>
                  </a:lnTo>
                  <a:lnTo>
                    <a:pt x="5021" y="13301"/>
                  </a:lnTo>
                  <a:lnTo>
                    <a:pt x="4968" y="13942"/>
                  </a:lnTo>
                  <a:lnTo>
                    <a:pt x="4914" y="14636"/>
                  </a:lnTo>
                  <a:lnTo>
                    <a:pt x="4968" y="15010"/>
                  </a:lnTo>
                  <a:lnTo>
                    <a:pt x="5021" y="15384"/>
                  </a:lnTo>
                  <a:lnTo>
                    <a:pt x="5021" y="15972"/>
                  </a:lnTo>
                  <a:lnTo>
                    <a:pt x="5128" y="16559"/>
                  </a:lnTo>
                  <a:lnTo>
                    <a:pt x="5235" y="17040"/>
                  </a:lnTo>
                  <a:lnTo>
                    <a:pt x="5395" y="17468"/>
                  </a:lnTo>
                  <a:lnTo>
                    <a:pt x="5502" y="17948"/>
                  </a:lnTo>
                  <a:lnTo>
                    <a:pt x="5662" y="18429"/>
                  </a:lnTo>
                  <a:lnTo>
                    <a:pt x="5929" y="18963"/>
                  </a:lnTo>
                  <a:lnTo>
                    <a:pt x="6196" y="19497"/>
                  </a:lnTo>
                  <a:lnTo>
                    <a:pt x="6410" y="19871"/>
                  </a:lnTo>
                  <a:lnTo>
                    <a:pt x="6570" y="20192"/>
                  </a:lnTo>
                  <a:lnTo>
                    <a:pt x="7211" y="21046"/>
                  </a:lnTo>
                  <a:lnTo>
                    <a:pt x="7906" y="21794"/>
                  </a:lnTo>
                  <a:lnTo>
                    <a:pt x="8600" y="22435"/>
                  </a:lnTo>
                  <a:lnTo>
                    <a:pt x="9348" y="23023"/>
                  </a:lnTo>
                  <a:lnTo>
                    <a:pt x="10149" y="23504"/>
                  </a:lnTo>
                  <a:lnTo>
                    <a:pt x="10950" y="23931"/>
                  </a:lnTo>
                  <a:lnTo>
                    <a:pt x="11805" y="24251"/>
                  </a:lnTo>
                  <a:lnTo>
                    <a:pt x="12713" y="24518"/>
                  </a:lnTo>
                  <a:lnTo>
                    <a:pt x="13568" y="24679"/>
                  </a:lnTo>
                  <a:lnTo>
                    <a:pt x="14476" y="24785"/>
                  </a:lnTo>
                  <a:lnTo>
                    <a:pt x="15277" y="24892"/>
                  </a:lnTo>
                  <a:lnTo>
                    <a:pt x="15918" y="24999"/>
                  </a:lnTo>
                  <a:lnTo>
                    <a:pt x="16559" y="25213"/>
                  </a:lnTo>
                  <a:lnTo>
                    <a:pt x="17146" y="25533"/>
                  </a:lnTo>
                  <a:lnTo>
                    <a:pt x="17681" y="25961"/>
                  </a:lnTo>
                  <a:lnTo>
                    <a:pt x="18054" y="26441"/>
                  </a:lnTo>
                  <a:lnTo>
                    <a:pt x="18322" y="26922"/>
                  </a:lnTo>
                  <a:lnTo>
                    <a:pt x="18589" y="27403"/>
                  </a:lnTo>
                  <a:lnTo>
                    <a:pt x="18695" y="27990"/>
                  </a:lnTo>
                  <a:lnTo>
                    <a:pt x="18749" y="28418"/>
                  </a:lnTo>
                  <a:lnTo>
                    <a:pt x="18749" y="28899"/>
                  </a:lnTo>
                  <a:lnTo>
                    <a:pt x="18695" y="29379"/>
                  </a:lnTo>
                  <a:lnTo>
                    <a:pt x="18589" y="29807"/>
                  </a:lnTo>
                  <a:lnTo>
                    <a:pt x="18428" y="30234"/>
                  </a:lnTo>
                  <a:lnTo>
                    <a:pt x="18215" y="30661"/>
                  </a:lnTo>
                  <a:lnTo>
                    <a:pt x="17948" y="31089"/>
                  </a:lnTo>
                  <a:lnTo>
                    <a:pt x="17627" y="31462"/>
                  </a:lnTo>
                  <a:lnTo>
                    <a:pt x="17200" y="31890"/>
                  </a:lnTo>
                  <a:lnTo>
                    <a:pt x="13301" y="35789"/>
                  </a:lnTo>
                  <a:lnTo>
                    <a:pt x="4701" y="44389"/>
                  </a:lnTo>
                  <a:lnTo>
                    <a:pt x="4273" y="44816"/>
                  </a:lnTo>
                  <a:lnTo>
                    <a:pt x="1763" y="47380"/>
                  </a:lnTo>
                  <a:lnTo>
                    <a:pt x="1335" y="47808"/>
                  </a:lnTo>
                  <a:lnTo>
                    <a:pt x="962" y="48288"/>
                  </a:lnTo>
                  <a:lnTo>
                    <a:pt x="694" y="48769"/>
                  </a:lnTo>
                  <a:lnTo>
                    <a:pt x="427" y="49303"/>
                  </a:lnTo>
                  <a:lnTo>
                    <a:pt x="214" y="49837"/>
                  </a:lnTo>
                  <a:lnTo>
                    <a:pt x="107" y="50425"/>
                  </a:lnTo>
                  <a:lnTo>
                    <a:pt x="0" y="50959"/>
                  </a:lnTo>
                  <a:lnTo>
                    <a:pt x="0" y="51547"/>
                  </a:lnTo>
                  <a:lnTo>
                    <a:pt x="0" y="52081"/>
                  </a:lnTo>
                  <a:lnTo>
                    <a:pt x="53" y="52669"/>
                  </a:lnTo>
                  <a:lnTo>
                    <a:pt x="214" y="53203"/>
                  </a:lnTo>
                  <a:lnTo>
                    <a:pt x="374" y="53737"/>
                  </a:lnTo>
                  <a:lnTo>
                    <a:pt x="641" y="54271"/>
                  </a:lnTo>
                  <a:lnTo>
                    <a:pt x="962" y="54805"/>
                  </a:lnTo>
                  <a:lnTo>
                    <a:pt x="1282" y="55286"/>
                  </a:lnTo>
                  <a:lnTo>
                    <a:pt x="1709" y="55713"/>
                  </a:lnTo>
                  <a:lnTo>
                    <a:pt x="2137" y="56141"/>
                  </a:lnTo>
                  <a:lnTo>
                    <a:pt x="16399" y="70403"/>
                  </a:lnTo>
                  <a:lnTo>
                    <a:pt x="16826" y="70830"/>
                  </a:lnTo>
                  <a:lnTo>
                    <a:pt x="17200" y="71150"/>
                  </a:lnTo>
                  <a:lnTo>
                    <a:pt x="17574" y="71417"/>
                  </a:lnTo>
                  <a:lnTo>
                    <a:pt x="18001" y="71631"/>
                  </a:lnTo>
                  <a:lnTo>
                    <a:pt x="18428" y="71791"/>
                  </a:lnTo>
                  <a:lnTo>
                    <a:pt x="18909" y="71898"/>
                  </a:lnTo>
                  <a:lnTo>
                    <a:pt x="19390" y="71952"/>
                  </a:lnTo>
                  <a:lnTo>
                    <a:pt x="19817" y="71952"/>
                  </a:lnTo>
                  <a:lnTo>
                    <a:pt x="20298" y="71898"/>
                  </a:lnTo>
                  <a:lnTo>
                    <a:pt x="20832" y="71791"/>
                  </a:lnTo>
                  <a:lnTo>
                    <a:pt x="21366" y="71524"/>
                  </a:lnTo>
                  <a:lnTo>
                    <a:pt x="21847" y="71257"/>
                  </a:lnTo>
                  <a:lnTo>
                    <a:pt x="22274" y="70883"/>
                  </a:lnTo>
                  <a:lnTo>
                    <a:pt x="22702" y="70349"/>
                  </a:lnTo>
                  <a:lnTo>
                    <a:pt x="23022" y="69762"/>
                  </a:lnTo>
                  <a:lnTo>
                    <a:pt x="23236" y="69121"/>
                  </a:lnTo>
                  <a:lnTo>
                    <a:pt x="23396" y="68480"/>
                  </a:lnTo>
                  <a:lnTo>
                    <a:pt x="23449" y="67678"/>
                  </a:lnTo>
                  <a:lnTo>
                    <a:pt x="23556" y="66824"/>
                  </a:lnTo>
                  <a:lnTo>
                    <a:pt x="23717" y="65916"/>
                  </a:lnTo>
                  <a:lnTo>
                    <a:pt x="23984" y="65061"/>
                  </a:lnTo>
                  <a:lnTo>
                    <a:pt x="24304" y="64206"/>
                  </a:lnTo>
                  <a:lnTo>
                    <a:pt x="24678" y="63352"/>
                  </a:lnTo>
                  <a:lnTo>
                    <a:pt x="25212" y="62604"/>
                  </a:lnTo>
                  <a:lnTo>
                    <a:pt x="25746" y="61856"/>
                  </a:lnTo>
                  <a:lnTo>
                    <a:pt x="26387" y="61108"/>
                  </a:lnTo>
                  <a:lnTo>
                    <a:pt x="27189" y="60414"/>
                  </a:lnTo>
                  <a:lnTo>
                    <a:pt x="27990" y="59826"/>
                  </a:lnTo>
                  <a:lnTo>
                    <a:pt x="28310" y="59666"/>
                  </a:lnTo>
                  <a:lnTo>
                    <a:pt x="28684" y="59452"/>
                  </a:lnTo>
                  <a:lnTo>
                    <a:pt x="29218" y="59185"/>
                  </a:lnTo>
                  <a:lnTo>
                    <a:pt x="29753" y="58918"/>
                  </a:lnTo>
                  <a:lnTo>
                    <a:pt x="30233" y="58758"/>
                  </a:lnTo>
                  <a:lnTo>
                    <a:pt x="30714" y="58651"/>
                  </a:lnTo>
                  <a:lnTo>
                    <a:pt x="31195" y="58491"/>
                  </a:lnTo>
                  <a:lnTo>
                    <a:pt x="31622" y="58384"/>
                  </a:lnTo>
                  <a:lnTo>
                    <a:pt x="32210" y="58277"/>
                  </a:lnTo>
                  <a:lnTo>
                    <a:pt x="32797" y="58277"/>
                  </a:lnTo>
                  <a:lnTo>
                    <a:pt x="33171" y="58224"/>
                  </a:lnTo>
                  <a:lnTo>
                    <a:pt x="33598" y="58170"/>
                  </a:lnTo>
                  <a:lnTo>
                    <a:pt x="34239" y="58224"/>
                  </a:lnTo>
                  <a:lnTo>
                    <a:pt x="34880" y="58331"/>
                  </a:lnTo>
                  <a:lnTo>
                    <a:pt x="35521" y="58384"/>
                  </a:lnTo>
                  <a:lnTo>
                    <a:pt x="36216" y="58544"/>
                  </a:lnTo>
                  <a:lnTo>
                    <a:pt x="36857" y="58758"/>
                  </a:lnTo>
                  <a:lnTo>
                    <a:pt x="37391" y="58918"/>
                  </a:lnTo>
                  <a:lnTo>
                    <a:pt x="38085" y="59239"/>
                  </a:lnTo>
                  <a:lnTo>
                    <a:pt x="38726" y="59613"/>
                  </a:lnTo>
                  <a:lnTo>
                    <a:pt x="39207" y="59826"/>
                  </a:lnTo>
                  <a:lnTo>
                    <a:pt x="39795" y="60307"/>
                  </a:lnTo>
                  <a:lnTo>
                    <a:pt x="40382" y="60788"/>
                  </a:lnTo>
                  <a:lnTo>
                    <a:pt x="40703" y="61055"/>
                  </a:lnTo>
                  <a:lnTo>
                    <a:pt x="41023" y="61268"/>
                  </a:lnTo>
                  <a:lnTo>
                    <a:pt x="41237" y="61589"/>
                  </a:lnTo>
                  <a:lnTo>
                    <a:pt x="41504" y="61856"/>
                  </a:lnTo>
                  <a:lnTo>
                    <a:pt x="41985" y="62444"/>
                  </a:lnTo>
                  <a:lnTo>
                    <a:pt x="42412" y="63085"/>
                  </a:lnTo>
                  <a:lnTo>
                    <a:pt x="42626" y="63458"/>
                  </a:lnTo>
                  <a:lnTo>
                    <a:pt x="43000" y="64153"/>
                  </a:lnTo>
                  <a:lnTo>
                    <a:pt x="43373" y="64901"/>
                  </a:lnTo>
                  <a:lnTo>
                    <a:pt x="43480" y="65221"/>
                  </a:lnTo>
                  <a:lnTo>
                    <a:pt x="43694" y="66022"/>
                  </a:lnTo>
                  <a:lnTo>
                    <a:pt x="43908" y="66770"/>
                  </a:lnTo>
                  <a:lnTo>
                    <a:pt x="43908" y="67198"/>
                  </a:lnTo>
                  <a:lnTo>
                    <a:pt x="44014" y="67945"/>
                  </a:lnTo>
                  <a:lnTo>
                    <a:pt x="44068" y="68693"/>
                  </a:lnTo>
                  <a:lnTo>
                    <a:pt x="44014" y="69227"/>
                  </a:lnTo>
                  <a:lnTo>
                    <a:pt x="43961" y="69922"/>
                  </a:lnTo>
                  <a:lnTo>
                    <a:pt x="43854" y="70616"/>
                  </a:lnTo>
                  <a:lnTo>
                    <a:pt x="43747" y="70990"/>
                  </a:lnTo>
                  <a:lnTo>
                    <a:pt x="43641" y="71364"/>
                  </a:lnTo>
                  <a:lnTo>
                    <a:pt x="43480" y="71952"/>
                  </a:lnTo>
                  <a:lnTo>
                    <a:pt x="43320" y="72486"/>
                  </a:lnTo>
                  <a:lnTo>
                    <a:pt x="43053" y="73020"/>
                  </a:lnTo>
                  <a:lnTo>
                    <a:pt x="42786" y="73501"/>
                  </a:lnTo>
                  <a:lnTo>
                    <a:pt x="42626" y="73875"/>
                  </a:lnTo>
                  <a:lnTo>
                    <a:pt x="42412" y="74248"/>
                  </a:lnTo>
                  <a:lnTo>
                    <a:pt x="41771" y="75050"/>
                  </a:lnTo>
                  <a:lnTo>
                    <a:pt x="41130" y="75851"/>
                  </a:lnTo>
                  <a:lnTo>
                    <a:pt x="40382" y="76492"/>
                  </a:lnTo>
                  <a:lnTo>
                    <a:pt x="39634" y="77026"/>
                  </a:lnTo>
                  <a:lnTo>
                    <a:pt x="38833" y="77507"/>
                  </a:lnTo>
                  <a:lnTo>
                    <a:pt x="38032" y="77934"/>
                  </a:lnTo>
                  <a:lnTo>
                    <a:pt x="37177" y="78255"/>
                  </a:lnTo>
                  <a:lnTo>
                    <a:pt x="36323" y="78522"/>
                  </a:lnTo>
                  <a:lnTo>
                    <a:pt x="35415" y="78682"/>
                  </a:lnTo>
                  <a:lnTo>
                    <a:pt x="34506" y="78789"/>
                  </a:lnTo>
                  <a:lnTo>
                    <a:pt x="33759" y="78842"/>
                  </a:lnTo>
                  <a:lnTo>
                    <a:pt x="33118" y="78949"/>
                  </a:lnTo>
                  <a:lnTo>
                    <a:pt x="32477" y="79216"/>
                  </a:lnTo>
                  <a:lnTo>
                    <a:pt x="31889" y="79537"/>
                  </a:lnTo>
                  <a:lnTo>
                    <a:pt x="31355" y="79964"/>
                  </a:lnTo>
                  <a:lnTo>
                    <a:pt x="30981" y="80391"/>
                  </a:lnTo>
                  <a:lnTo>
                    <a:pt x="30714" y="80872"/>
                  </a:lnTo>
                  <a:lnTo>
                    <a:pt x="30447" y="81406"/>
                  </a:lnTo>
                  <a:lnTo>
                    <a:pt x="30340" y="81940"/>
                  </a:lnTo>
                  <a:lnTo>
                    <a:pt x="30287" y="82421"/>
                  </a:lnTo>
                  <a:lnTo>
                    <a:pt x="30287" y="82848"/>
                  </a:lnTo>
                  <a:lnTo>
                    <a:pt x="30340" y="83329"/>
                  </a:lnTo>
                  <a:lnTo>
                    <a:pt x="30447" y="83810"/>
                  </a:lnTo>
                  <a:lnTo>
                    <a:pt x="30607" y="84237"/>
                  </a:lnTo>
                  <a:lnTo>
                    <a:pt x="30821" y="84665"/>
                  </a:lnTo>
                  <a:lnTo>
                    <a:pt x="31088" y="85038"/>
                  </a:lnTo>
                  <a:lnTo>
                    <a:pt x="31408" y="85412"/>
                  </a:lnTo>
                  <a:lnTo>
                    <a:pt x="31836" y="85840"/>
                  </a:lnTo>
                  <a:lnTo>
                    <a:pt x="45884" y="99888"/>
                  </a:lnTo>
                  <a:lnTo>
                    <a:pt x="46311" y="100315"/>
                  </a:lnTo>
                  <a:lnTo>
                    <a:pt x="46792" y="100743"/>
                  </a:lnTo>
                  <a:lnTo>
                    <a:pt x="47273" y="101117"/>
                  </a:lnTo>
                  <a:lnTo>
                    <a:pt x="47807" y="101437"/>
                  </a:lnTo>
                  <a:lnTo>
                    <a:pt x="48341" y="101704"/>
                  </a:lnTo>
                  <a:lnTo>
                    <a:pt x="48875" y="101918"/>
                  </a:lnTo>
                  <a:lnTo>
                    <a:pt x="49463" y="102078"/>
                  </a:lnTo>
                  <a:lnTo>
                    <a:pt x="50050" y="102132"/>
                  </a:lnTo>
                  <a:lnTo>
                    <a:pt x="50638" y="102185"/>
                  </a:lnTo>
                  <a:lnTo>
                    <a:pt x="51226" y="102185"/>
                  </a:lnTo>
                  <a:lnTo>
                    <a:pt x="51813" y="102132"/>
                  </a:lnTo>
                  <a:lnTo>
                    <a:pt x="52401" y="102025"/>
                  </a:lnTo>
                  <a:lnTo>
                    <a:pt x="52935" y="101811"/>
                  </a:lnTo>
                  <a:lnTo>
                    <a:pt x="53469" y="101597"/>
                  </a:lnTo>
                  <a:lnTo>
                    <a:pt x="54003" y="101330"/>
                  </a:lnTo>
                  <a:lnTo>
                    <a:pt x="54484" y="100956"/>
                  </a:lnTo>
                  <a:lnTo>
                    <a:pt x="54911" y="100529"/>
                  </a:lnTo>
                  <a:lnTo>
                    <a:pt x="57635" y="97805"/>
                  </a:lnTo>
                  <a:lnTo>
                    <a:pt x="58063" y="97377"/>
                  </a:lnTo>
                  <a:lnTo>
                    <a:pt x="100528" y="54965"/>
                  </a:lnTo>
                  <a:lnTo>
                    <a:pt x="100902" y="54538"/>
                  </a:lnTo>
                  <a:lnTo>
                    <a:pt x="101276" y="54004"/>
                  </a:lnTo>
                  <a:lnTo>
                    <a:pt x="101543" y="53523"/>
                  </a:lnTo>
                  <a:lnTo>
                    <a:pt x="101810" y="52989"/>
                  </a:lnTo>
                  <a:lnTo>
                    <a:pt x="101970" y="52401"/>
                  </a:lnTo>
                  <a:lnTo>
                    <a:pt x="102077" y="51867"/>
                  </a:lnTo>
                  <a:lnTo>
                    <a:pt x="102131" y="51280"/>
                  </a:lnTo>
                  <a:lnTo>
                    <a:pt x="102184" y="50692"/>
                  </a:lnTo>
                  <a:lnTo>
                    <a:pt x="102131" y="50105"/>
                  </a:lnTo>
                  <a:lnTo>
                    <a:pt x="102024" y="49517"/>
                  </a:lnTo>
                  <a:lnTo>
                    <a:pt x="101864" y="48929"/>
                  </a:lnTo>
                  <a:lnTo>
                    <a:pt x="101650" y="48395"/>
                  </a:lnTo>
                  <a:lnTo>
                    <a:pt x="101383" y="47808"/>
                  </a:lnTo>
                  <a:lnTo>
                    <a:pt x="101062" y="47327"/>
                  </a:lnTo>
                  <a:lnTo>
                    <a:pt x="100742" y="46846"/>
                  </a:lnTo>
                  <a:lnTo>
                    <a:pt x="100314" y="46365"/>
                  </a:lnTo>
                  <a:lnTo>
                    <a:pt x="99994" y="46045"/>
                  </a:lnTo>
                  <a:lnTo>
                    <a:pt x="99887" y="45938"/>
                  </a:lnTo>
                  <a:lnTo>
                    <a:pt x="99567" y="45618"/>
                  </a:lnTo>
                  <a:lnTo>
                    <a:pt x="56834" y="2885"/>
                  </a:lnTo>
                  <a:lnTo>
                    <a:pt x="56407" y="2458"/>
                  </a:lnTo>
                  <a:lnTo>
                    <a:pt x="56140" y="2191"/>
                  </a:lnTo>
                  <a:lnTo>
                    <a:pt x="55712" y="1763"/>
                  </a:lnTo>
                  <a:lnTo>
                    <a:pt x="55232" y="1336"/>
                  </a:lnTo>
                  <a:lnTo>
                    <a:pt x="54751" y="962"/>
                  </a:lnTo>
                  <a:lnTo>
                    <a:pt x="54270" y="695"/>
                  </a:lnTo>
                  <a:lnTo>
                    <a:pt x="53736" y="428"/>
                  </a:lnTo>
                  <a:lnTo>
                    <a:pt x="53202" y="268"/>
                  </a:lnTo>
                  <a:lnTo>
                    <a:pt x="52614" y="107"/>
                  </a:lnTo>
                  <a:lnTo>
                    <a:pt x="52080" y="54"/>
                  </a:lnTo>
                  <a:lnTo>
                    <a:pt x="51493" y="1"/>
                  </a:lnTo>
                  <a:close/>
                </a:path>
              </a:pathLst>
            </a:custGeom>
            <a:solidFill>
              <a:srgbClr val="EA43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27"/>
            <p:cNvSpPr/>
            <p:nvPr/>
          </p:nvSpPr>
          <p:spPr>
            <a:xfrm>
              <a:off x="7577728" y="917325"/>
              <a:ext cx="322816" cy="322816"/>
            </a:xfrm>
            <a:custGeom>
              <a:rect b="b" l="l" r="r" t="t"/>
              <a:pathLst>
                <a:path extrusionOk="0" h="102238" w="102238">
                  <a:moveTo>
                    <a:pt x="51546" y="0"/>
                  </a:moveTo>
                  <a:lnTo>
                    <a:pt x="50958" y="54"/>
                  </a:lnTo>
                  <a:lnTo>
                    <a:pt x="50424" y="107"/>
                  </a:lnTo>
                  <a:lnTo>
                    <a:pt x="49837" y="214"/>
                  </a:lnTo>
                  <a:lnTo>
                    <a:pt x="49249" y="374"/>
                  </a:lnTo>
                  <a:lnTo>
                    <a:pt x="48715" y="641"/>
                  </a:lnTo>
                  <a:lnTo>
                    <a:pt x="48234" y="908"/>
                  </a:lnTo>
                  <a:lnTo>
                    <a:pt x="47754" y="1282"/>
                  </a:lnTo>
                  <a:lnTo>
                    <a:pt x="47273" y="1656"/>
                  </a:lnTo>
                  <a:lnTo>
                    <a:pt x="44549" y="4380"/>
                  </a:lnTo>
                  <a:lnTo>
                    <a:pt x="44121" y="4808"/>
                  </a:lnTo>
                  <a:lnTo>
                    <a:pt x="1656" y="47273"/>
                  </a:lnTo>
                  <a:lnTo>
                    <a:pt x="1282" y="47754"/>
                  </a:lnTo>
                  <a:lnTo>
                    <a:pt x="908" y="48235"/>
                  </a:lnTo>
                  <a:lnTo>
                    <a:pt x="641" y="48715"/>
                  </a:lnTo>
                  <a:lnTo>
                    <a:pt x="374" y="49249"/>
                  </a:lnTo>
                  <a:lnTo>
                    <a:pt x="214" y="49837"/>
                  </a:lnTo>
                  <a:lnTo>
                    <a:pt x="107" y="50371"/>
                  </a:lnTo>
                  <a:lnTo>
                    <a:pt x="53" y="50959"/>
                  </a:lnTo>
                  <a:lnTo>
                    <a:pt x="0" y="51546"/>
                  </a:lnTo>
                  <a:lnTo>
                    <a:pt x="53" y="52134"/>
                  </a:lnTo>
                  <a:lnTo>
                    <a:pt x="160" y="52721"/>
                  </a:lnTo>
                  <a:lnTo>
                    <a:pt x="320" y="53309"/>
                  </a:lnTo>
                  <a:lnTo>
                    <a:pt x="534" y="53843"/>
                  </a:lnTo>
                  <a:lnTo>
                    <a:pt x="801" y="54431"/>
                  </a:lnTo>
                  <a:lnTo>
                    <a:pt x="1122" y="54911"/>
                  </a:lnTo>
                  <a:lnTo>
                    <a:pt x="1442" y="55446"/>
                  </a:lnTo>
                  <a:lnTo>
                    <a:pt x="1870" y="55873"/>
                  </a:lnTo>
                  <a:lnTo>
                    <a:pt x="2190" y="56193"/>
                  </a:lnTo>
                  <a:lnTo>
                    <a:pt x="2297" y="56300"/>
                  </a:lnTo>
                  <a:lnTo>
                    <a:pt x="2617" y="56621"/>
                  </a:lnTo>
                  <a:lnTo>
                    <a:pt x="45350" y="99353"/>
                  </a:lnTo>
                  <a:lnTo>
                    <a:pt x="45777" y="99781"/>
                  </a:lnTo>
                  <a:lnTo>
                    <a:pt x="46044" y="100048"/>
                  </a:lnTo>
                  <a:lnTo>
                    <a:pt x="46472" y="100475"/>
                  </a:lnTo>
                  <a:lnTo>
                    <a:pt x="46952" y="100902"/>
                  </a:lnTo>
                  <a:lnTo>
                    <a:pt x="47433" y="101276"/>
                  </a:lnTo>
                  <a:lnTo>
                    <a:pt x="47967" y="101543"/>
                  </a:lnTo>
                  <a:lnTo>
                    <a:pt x="48448" y="101811"/>
                  </a:lnTo>
                  <a:lnTo>
                    <a:pt x="49035" y="102024"/>
                  </a:lnTo>
                  <a:lnTo>
                    <a:pt x="49570" y="102131"/>
                  </a:lnTo>
                  <a:lnTo>
                    <a:pt x="50104" y="102184"/>
                  </a:lnTo>
                  <a:lnTo>
                    <a:pt x="50691" y="102238"/>
                  </a:lnTo>
                  <a:lnTo>
                    <a:pt x="51279" y="102184"/>
                  </a:lnTo>
                  <a:lnTo>
                    <a:pt x="51813" y="102131"/>
                  </a:lnTo>
                  <a:lnTo>
                    <a:pt x="52347" y="101971"/>
                  </a:lnTo>
                  <a:lnTo>
                    <a:pt x="52881" y="101757"/>
                  </a:lnTo>
                  <a:lnTo>
                    <a:pt x="53416" y="101543"/>
                  </a:lnTo>
                  <a:lnTo>
                    <a:pt x="53950" y="101223"/>
                  </a:lnTo>
                  <a:lnTo>
                    <a:pt x="54430" y="100849"/>
                  </a:lnTo>
                  <a:lnTo>
                    <a:pt x="54858" y="100475"/>
                  </a:lnTo>
                  <a:lnTo>
                    <a:pt x="65968" y="89365"/>
                  </a:lnTo>
                  <a:lnTo>
                    <a:pt x="69547" y="85786"/>
                  </a:lnTo>
                  <a:lnTo>
                    <a:pt x="69974" y="85358"/>
                  </a:lnTo>
                  <a:lnTo>
                    <a:pt x="70348" y="85038"/>
                  </a:lnTo>
                  <a:lnTo>
                    <a:pt x="70776" y="84771"/>
                  </a:lnTo>
                  <a:lnTo>
                    <a:pt x="71203" y="84557"/>
                  </a:lnTo>
                  <a:lnTo>
                    <a:pt x="71630" y="84397"/>
                  </a:lnTo>
                  <a:lnTo>
                    <a:pt x="72058" y="84290"/>
                  </a:lnTo>
                  <a:lnTo>
                    <a:pt x="72538" y="84237"/>
                  </a:lnTo>
                  <a:lnTo>
                    <a:pt x="73019" y="84237"/>
                  </a:lnTo>
                  <a:lnTo>
                    <a:pt x="73446" y="84290"/>
                  </a:lnTo>
                  <a:lnTo>
                    <a:pt x="74034" y="84450"/>
                  </a:lnTo>
                  <a:lnTo>
                    <a:pt x="74515" y="84664"/>
                  </a:lnTo>
                  <a:lnTo>
                    <a:pt x="74995" y="84931"/>
                  </a:lnTo>
                  <a:lnTo>
                    <a:pt x="75476" y="85358"/>
                  </a:lnTo>
                  <a:lnTo>
                    <a:pt x="75904" y="85893"/>
                  </a:lnTo>
                  <a:lnTo>
                    <a:pt x="76224" y="86427"/>
                  </a:lnTo>
                  <a:lnTo>
                    <a:pt x="76438" y="87068"/>
                  </a:lnTo>
                  <a:lnTo>
                    <a:pt x="76545" y="87709"/>
                  </a:lnTo>
                  <a:lnTo>
                    <a:pt x="76651" y="88510"/>
                  </a:lnTo>
                  <a:lnTo>
                    <a:pt x="76758" y="89418"/>
                  </a:lnTo>
                  <a:lnTo>
                    <a:pt x="76918" y="90326"/>
                  </a:lnTo>
                  <a:lnTo>
                    <a:pt x="77185" y="91181"/>
                  </a:lnTo>
                  <a:lnTo>
                    <a:pt x="77506" y="92035"/>
                  </a:lnTo>
                  <a:lnTo>
                    <a:pt x="77933" y="92837"/>
                  </a:lnTo>
                  <a:lnTo>
                    <a:pt x="78414" y="93638"/>
                  </a:lnTo>
                  <a:lnTo>
                    <a:pt x="78948" y="94386"/>
                  </a:lnTo>
                  <a:lnTo>
                    <a:pt x="79643" y="95080"/>
                  </a:lnTo>
                  <a:lnTo>
                    <a:pt x="80390" y="95828"/>
                  </a:lnTo>
                  <a:lnTo>
                    <a:pt x="81192" y="96416"/>
                  </a:lnTo>
                  <a:lnTo>
                    <a:pt x="81566" y="96629"/>
                  </a:lnTo>
                  <a:lnTo>
                    <a:pt x="81939" y="96789"/>
                  </a:lnTo>
                  <a:lnTo>
                    <a:pt x="82474" y="97110"/>
                  </a:lnTo>
                  <a:lnTo>
                    <a:pt x="82954" y="97324"/>
                  </a:lnTo>
                  <a:lnTo>
                    <a:pt x="83542" y="97537"/>
                  </a:lnTo>
                  <a:lnTo>
                    <a:pt x="84076" y="97644"/>
                  </a:lnTo>
                  <a:lnTo>
                    <a:pt x="84450" y="97804"/>
                  </a:lnTo>
                  <a:lnTo>
                    <a:pt x="84824" y="97911"/>
                  </a:lnTo>
                  <a:lnTo>
                    <a:pt x="85518" y="97965"/>
                  </a:lnTo>
                  <a:lnTo>
                    <a:pt x="86213" y="98018"/>
                  </a:lnTo>
                  <a:lnTo>
                    <a:pt x="86800" y="98071"/>
                  </a:lnTo>
                  <a:lnTo>
                    <a:pt x="87548" y="98071"/>
                  </a:lnTo>
                  <a:lnTo>
                    <a:pt x="88296" y="97965"/>
                  </a:lnTo>
                  <a:lnTo>
                    <a:pt x="88723" y="97911"/>
                  </a:lnTo>
                  <a:lnTo>
                    <a:pt x="89471" y="97751"/>
                  </a:lnTo>
                  <a:lnTo>
                    <a:pt x="90219" y="97484"/>
                  </a:lnTo>
                  <a:lnTo>
                    <a:pt x="90593" y="97377"/>
                  </a:lnTo>
                  <a:lnTo>
                    <a:pt x="91341" y="97057"/>
                  </a:lnTo>
                  <a:lnTo>
                    <a:pt x="92035" y="96683"/>
                  </a:lnTo>
                  <a:lnTo>
                    <a:pt x="92409" y="96469"/>
                  </a:lnTo>
                  <a:lnTo>
                    <a:pt x="92996" y="96042"/>
                  </a:lnTo>
                  <a:lnTo>
                    <a:pt x="93637" y="95507"/>
                  </a:lnTo>
                  <a:lnTo>
                    <a:pt x="93905" y="95294"/>
                  </a:lnTo>
                  <a:lnTo>
                    <a:pt x="94225" y="95027"/>
                  </a:lnTo>
                  <a:lnTo>
                    <a:pt x="94439" y="94760"/>
                  </a:lnTo>
                  <a:lnTo>
                    <a:pt x="94706" y="94439"/>
                  </a:lnTo>
                  <a:lnTo>
                    <a:pt x="95187" y="93852"/>
                  </a:lnTo>
                  <a:lnTo>
                    <a:pt x="95614" y="93211"/>
                  </a:lnTo>
                  <a:lnTo>
                    <a:pt x="95881" y="92783"/>
                  </a:lnTo>
                  <a:lnTo>
                    <a:pt x="96255" y="92089"/>
                  </a:lnTo>
                  <a:lnTo>
                    <a:pt x="96522" y="91448"/>
                  </a:lnTo>
                  <a:lnTo>
                    <a:pt x="96682" y="90914"/>
                  </a:lnTo>
                  <a:lnTo>
                    <a:pt x="96949" y="90219"/>
                  </a:lnTo>
                  <a:lnTo>
                    <a:pt x="97109" y="89525"/>
                  </a:lnTo>
                  <a:lnTo>
                    <a:pt x="97163" y="88884"/>
                  </a:lnTo>
                  <a:lnTo>
                    <a:pt x="97216" y="88243"/>
                  </a:lnTo>
                  <a:lnTo>
                    <a:pt x="97270" y="87602"/>
                  </a:lnTo>
                  <a:lnTo>
                    <a:pt x="97270" y="87228"/>
                  </a:lnTo>
                  <a:lnTo>
                    <a:pt x="97216" y="86801"/>
                  </a:lnTo>
                  <a:lnTo>
                    <a:pt x="97163" y="86213"/>
                  </a:lnTo>
                  <a:lnTo>
                    <a:pt x="97109" y="85679"/>
                  </a:lnTo>
                  <a:lnTo>
                    <a:pt x="96949" y="85198"/>
                  </a:lnTo>
                  <a:lnTo>
                    <a:pt x="96842" y="84717"/>
                  </a:lnTo>
                  <a:lnTo>
                    <a:pt x="96682" y="84237"/>
                  </a:lnTo>
                  <a:lnTo>
                    <a:pt x="96522" y="83756"/>
                  </a:lnTo>
                  <a:lnTo>
                    <a:pt x="96308" y="83222"/>
                  </a:lnTo>
                  <a:lnTo>
                    <a:pt x="95988" y="82688"/>
                  </a:lnTo>
                  <a:lnTo>
                    <a:pt x="95828" y="82367"/>
                  </a:lnTo>
                  <a:lnTo>
                    <a:pt x="95614" y="81993"/>
                  </a:lnTo>
                  <a:lnTo>
                    <a:pt x="95026" y="81192"/>
                  </a:lnTo>
                  <a:lnTo>
                    <a:pt x="94332" y="80391"/>
                  </a:lnTo>
                  <a:lnTo>
                    <a:pt x="93584" y="79750"/>
                  </a:lnTo>
                  <a:lnTo>
                    <a:pt x="92836" y="79162"/>
                  </a:lnTo>
                  <a:lnTo>
                    <a:pt x="92088" y="78682"/>
                  </a:lnTo>
                  <a:lnTo>
                    <a:pt x="91234" y="78308"/>
                  </a:lnTo>
                  <a:lnTo>
                    <a:pt x="90379" y="77934"/>
                  </a:lnTo>
                  <a:lnTo>
                    <a:pt x="89524" y="77720"/>
                  </a:lnTo>
                  <a:lnTo>
                    <a:pt x="88616" y="77506"/>
                  </a:lnTo>
                  <a:lnTo>
                    <a:pt x="87708" y="77453"/>
                  </a:lnTo>
                  <a:lnTo>
                    <a:pt x="86907" y="77346"/>
                  </a:lnTo>
                  <a:lnTo>
                    <a:pt x="86266" y="77239"/>
                  </a:lnTo>
                  <a:lnTo>
                    <a:pt x="85679" y="77026"/>
                  </a:lnTo>
                  <a:lnTo>
                    <a:pt x="85091" y="76705"/>
                  </a:lnTo>
                  <a:lnTo>
                    <a:pt x="84557" y="76224"/>
                  </a:lnTo>
                  <a:lnTo>
                    <a:pt x="84183" y="75797"/>
                  </a:lnTo>
                  <a:lnTo>
                    <a:pt x="83862" y="75316"/>
                  </a:lnTo>
                  <a:lnTo>
                    <a:pt x="83649" y="74782"/>
                  </a:lnTo>
                  <a:lnTo>
                    <a:pt x="83489" y="74248"/>
                  </a:lnTo>
                  <a:lnTo>
                    <a:pt x="83435" y="73767"/>
                  </a:lnTo>
                  <a:lnTo>
                    <a:pt x="83435" y="73340"/>
                  </a:lnTo>
                  <a:lnTo>
                    <a:pt x="83489" y="72859"/>
                  </a:lnTo>
                  <a:lnTo>
                    <a:pt x="83595" y="72432"/>
                  </a:lnTo>
                  <a:lnTo>
                    <a:pt x="83756" y="71951"/>
                  </a:lnTo>
                  <a:lnTo>
                    <a:pt x="83969" y="71524"/>
                  </a:lnTo>
                  <a:lnTo>
                    <a:pt x="84236" y="71150"/>
                  </a:lnTo>
                  <a:lnTo>
                    <a:pt x="84610" y="70776"/>
                  </a:lnTo>
                  <a:lnTo>
                    <a:pt x="84717" y="70669"/>
                  </a:lnTo>
                  <a:lnTo>
                    <a:pt x="84824" y="70455"/>
                  </a:lnTo>
                  <a:lnTo>
                    <a:pt x="97483" y="57849"/>
                  </a:lnTo>
                  <a:lnTo>
                    <a:pt x="97911" y="57422"/>
                  </a:lnTo>
                  <a:lnTo>
                    <a:pt x="100475" y="54858"/>
                  </a:lnTo>
                  <a:lnTo>
                    <a:pt x="100849" y="54431"/>
                  </a:lnTo>
                  <a:lnTo>
                    <a:pt x="101222" y="53950"/>
                  </a:lnTo>
                  <a:lnTo>
                    <a:pt x="101543" y="53416"/>
                  </a:lnTo>
                  <a:lnTo>
                    <a:pt x="101757" y="52882"/>
                  </a:lnTo>
                  <a:lnTo>
                    <a:pt x="101970" y="52348"/>
                  </a:lnTo>
                  <a:lnTo>
                    <a:pt x="102131" y="51813"/>
                  </a:lnTo>
                  <a:lnTo>
                    <a:pt x="102184" y="51279"/>
                  </a:lnTo>
                  <a:lnTo>
                    <a:pt x="102237" y="50692"/>
                  </a:lnTo>
                  <a:lnTo>
                    <a:pt x="102237" y="50104"/>
                  </a:lnTo>
                  <a:lnTo>
                    <a:pt x="102131" y="49570"/>
                  </a:lnTo>
                  <a:lnTo>
                    <a:pt x="102024" y="49036"/>
                  </a:lnTo>
                  <a:lnTo>
                    <a:pt x="101810" y="48448"/>
                  </a:lnTo>
                  <a:lnTo>
                    <a:pt x="101543" y="47914"/>
                  </a:lnTo>
                  <a:lnTo>
                    <a:pt x="101276" y="47433"/>
                  </a:lnTo>
                  <a:lnTo>
                    <a:pt x="100902" y="46953"/>
                  </a:lnTo>
                  <a:lnTo>
                    <a:pt x="100475" y="46472"/>
                  </a:lnTo>
                  <a:lnTo>
                    <a:pt x="100047" y="46044"/>
                  </a:lnTo>
                  <a:lnTo>
                    <a:pt x="85839" y="31836"/>
                  </a:lnTo>
                  <a:lnTo>
                    <a:pt x="85411" y="31409"/>
                  </a:lnTo>
                  <a:lnTo>
                    <a:pt x="85038" y="31088"/>
                  </a:lnTo>
                  <a:lnTo>
                    <a:pt x="84610" y="30821"/>
                  </a:lnTo>
                  <a:lnTo>
                    <a:pt x="84183" y="30554"/>
                  </a:lnTo>
                  <a:lnTo>
                    <a:pt x="83756" y="30394"/>
                  </a:lnTo>
                  <a:lnTo>
                    <a:pt x="83328" y="30287"/>
                  </a:lnTo>
                  <a:lnTo>
                    <a:pt x="82848" y="30233"/>
                  </a:lnTo>
                  <a:lnTo>
                    <a:pt x="82367" y="30233"/>
                  </a:lnTo>
                  <a:lnTo>
                    <a:pt x="81939" y="30287"/>
                  </a:lnTo>
                  <a:lnTo>
                    <a:pt x="81405" y="30447"/>
                  </a:lnTo>
                  <a:lnTo>
                    <a:pt x="80871" y="30661"/>
                  </a:lnTo>
                  <a:lnTo>
                    <a:pt x="80390" y="30981"/>
                  </a:lnTo>
                  <a:lnTo>
                    <a:pt x="79910" y="31355"/>
                  </a:lnTo>
                  <a:lnTo>
                    <a:pt x="79482" y="31889"/>
                  </a:lnTo>
                  <a:lnTo>
                    <a:pt x="79162" y="32477"/>
                  </a:lnTo>
                  <a:lnTo>
                    <a:pt x="78948" y="33064"/>
                  </a:lnTo>
                  <a:lnTo>
                    <a:pt x="78841" y="33705"/>
                  </a:lnTo>
                  <a:lnTo>
                    <a:pt x="78735" y="34507"/>
                  </a:lnTo>
                  <a:lnTo>
                    <a:pt x="78681" y="35415"/>
                  </a:lnTo>
                  <a:lnTo>
                    <a:pt x="78467" y="36323"/>
                  </a:lnTo>
                  <a:lnTo>
                    <a:pt x="78254" y="37177"/>
                  </a:lnTo>
                  <a:lnTo>
                    <a:pt x="77933" y="38032"/>
                  </a:lnTo>
                  <a:lnTo>
                    <a:pt x="77506" y="38833"/>
                  </a:lnTo>
                  <a:lnTo>
                    <a:pt x="77025" y="39635"/>
                  </a:lnTo>
                  <a:lnTo>
                    <a:pt x="76438" y="40382"/>
                  </a:lnTo>
                  <a:lnTo>
                    <a:pt x="75797" y="41077"/>
                  </a:lnTo>
                  <a:lnTo>
                    <a:pt x="75049" y="41771"/>
                  </a:lnTo>
                  <a:lnTo>
                    <a:pt x="74194" y="42412"/>
                  </a:lnTo>
                  <a:lnTo>
                    <a:pt x="73874" y="42572"/>
                  </a:lnTo>
                  <a:lnTo>
                    <a:pt x="73500" y="42733"/>
                  </a:lnTo>
                  <a:lnTo>
                    <a:pt x="72966" y="43053"/>
                  </a:lnTo>
                  <a:lnTo>
                    <a:pt x="72432" y="43320"/>
                  </a:lnTo>
                  <a:lnTo>
                    <a:pt x="71951" y="43481"/>
                  </a:lnTo>
                  <a:lnTo>
                    <a:pt x="71470" y="43587"/>
                  </a:lnTo>
                  <a:lnTo>
                    <a:pt x="71043" y="43748"/>
                  </a:lnTo>
                  <a:lnTo>
                    <a:pt x="70562" y="43854"/>
                  </a:lnTo>
                  <a:lnTo>
                    <a:pt x="69974" y="43908"/>
                  </a:lnTo>
                  <a:lnTo>
                    <a:pt x="69387" y="43961"/>
                  </a:lnTo>
                  <a:lnTo>
                    <a:pt x="69013" y="44015"/>
                  </a:lnTo>
                  <a:lnTo>
                    <a:pt x="67998" y="44015"/>
                  </a:lnTo>
                  <a:lnTo>
                    <a:pt x="67304" y="43908"/>
                  </a:lnTo>
                  <a:lnTo>
                    <a:pt x="66663" y="43854"/>
                  </a:lnTo>
                  <a:lnTo>
                    <a:pt x="66022" y="43694"/>
                  </a:lnTo>
                  <a:lnTo>
                    <a:pt x="65327" y="43481"/>
                  </a:lnTo>
                  <a:lnTo>
                    <a:pt x="64793" y="43267"/>
                  </a:lnTo>
                  <a:lnTo>
                    <a:pt x="64099" y="43000"/>
                  </a:lnTo>
                  <a:lnTo>
                    <a:pt x="63458" y="42626"/>
                  </a:lnTo>
                  <a:lnTo>
                    <a:pt x="63030" y="42359"/>
                  </a:lnTo>
                  <a:lnTo>
                    <a:pt x="62389" y="41931"/>
                  </a:lnTo>
                  <a:lnTo>
                    <a:pt x="61802" y="41451"/>
                  </a:lnTo>
                  <a:lnTo>
                    <a:pt x="61481" y="41184"/>
                  </a:lnTo>
                  <a:lnTo>
                    <a:pt x="61214" y="40970"/>
                  </a:lnTo>
                  <a:lnTo>
                    <a:pt x="60947" y="40649"/>
                  </a:lnTo>
                  <a:lnTo>
                    <a:pt x="60733" y="40382"/>
                  </a:lnTo>
                  <a:lnTo>
                    <a:pt x="60199" y="39741"/>
                  </a:lnTo>
                  <a:lnTo>
                    <a:pt x="59772" y="39154"/>
                  </a:lnTo>
                  <a:lnTo>
                    <a:pt x="59558" y="38780"/>
                  </a:lnTo>
                  <a:lnTo>
                    <a:pt x="59184" y="38086"/>
                  </a:lnTo>
                  <a:lnTo>
                    <a:pt x="58864" y="37338"/>
                  </a:lnTo>
                  <a:lnTo>
                    <a:pt x="58757" y="36964"/>
                  </a:lnTo>
                  <a:lnTo>
                    <a:pt x="58490" y="36216"/>
                  </a:lnTo>
                  <a:lnTo>
                    <a:pt x="58330" y="35468"/>
                  </a:lnTo>
                  <a:lnTo>
                    <a:pt x="58276" y="35041"/>
                  </a:lnTo>
                  <a:lnTo>
                    <a:pt x="58170" y="34293"/>
                  </a:lnTo>
                  <a:lnTo>
                    <a:pt x="58116" y="33545"/>
                  </a:lnTo>
                  <a:lnTo>
                    <a:pt x="58170" y="32958"/>
                  </a:lnTo>
                  <a:lnTo>
                    <a:pt x="58223" y="32263"/>
                  </a:lnTo>
                  <a:lnTo>
                    <a:pt x="58330" y="31622"/>
                  </a:lnTo>
                  <a:lnTo>
                    <a:pt x="58437" y="31195"/>
                  </a:lnTo>
                  <a:lnTo>
                    <a:pt x="58543" y="30821"/>
                  </a:lnTo>
                  <a:lnTo>
                    <a:pt x="58704" y="30287"/>
                  </a:lnTo>
                  <a:lnTo>
                    <a:pt x="58864" y="29753"/>
                  </a:lnTo>
                  <a:lnTo>
                    <a:pt x="59131" y="29219"/>
                  </a:lnTo>
                  <a:lnTo>
                    <a:pt x="59398" y="28738"/>
                  </a:lnTo>
                  <a:lnTo>
                    <a:pt x="59612" y="28364"/>
                  </a:lnTo>
                  <a:lnTo>
                    <a:pt x="59825" y="27990"/>
                  </a:lnTo>
                  <a:lnTo>
                    <a:pt x="60413" y="27135"/>
                  </a:lnTo>
                  <a:lnTo>
                    <a:pt x="61107" y="26387"/>
                  </a:lnTo>
                  <a:lnTo>
                    <a:pt x="61802" y="25746"/>
                  </a:lnTo>
                  <a:lnTo>
                    <a:pt x="62550" y="25159"/>
                  </a:lnTo>
                  <a:lnTo>
                    <a:pt x="63351" y="24678"/>
                  </a:lnTo>
                  <a:lnTo>
                    <a:pt x="64152" y="24304"/>
                  </a:lnTo>
                  <a:lnTo>
                    <a:pt x="65007" y="23930"/>
                  </a:lnTo>
                  <a:lnTo>
                    <a:pt x="65915" y="23717"/>
                  </a:lnTo>
                  <a:lnTo>
                    <a:pt x="66769" y="23556"/>
                  </a:lnTo>
                  <a:lnTo>
                    <a:pt x="67678" y="23450"/>
                  </a:lnTo>
                  <a:lnTo>
                    <a:pt x="68479" y="23343"/>
                  </a:lnTo>
                  <a:lnTo>
                    <a:pt x="69120" y="23236"/>
                  </a:lnTo>
                  <a:lnTo>
                    <a:pt x="69761" y="23022"/>
                  </a:lnTo>
                  <a:lnTo>
                    <a:pt x="70295" y="22702"/>
                  </a:lnTo>
                  <a:lnTo>
                    <a:pt x="70829" y="22274"/>
                  </a:lnTo>
                  <a:lnTo>
                    <a:pt x="71203" y="21794"/>
                  </a:lnTo>
                  <a:lnTo>
                    <a:pt x="71523" y="21313"/>
                  </a:lnTo>
                  <a:lnTo>
                    <a:pt x="71737" y="20832"/>
                  </a:lnTo>
                  <a:lnTo>
                    <a:pt x="71897" y="20298"/>
                  </a:lnTo>
                  <a:lnTo>
                    <a:pt x="71951" y="19817"/>
                  </a:lnTo>
                  <a:lnTo>
                    <a:pt x="71951" y="19337"/>
                  </a:lnTo>
                  <a:lnTo>
                    <a:pt x="71897" y="18909"/>
                  </a:lnTo>
                  <a:lnTo>
                    <a:pt x="71791" y="18429"/>
                  </a:lnTo>
                  <a:lnTo>
                    <a:pt x="71630" y="18001"/>
                  </a:lnTo>
                  <a:lnTo>
                    <a:pt x="71417" y="17574"/>
                  </a:lnTo>
                  <a:lnTo>
                    <a:pt x="71150" y="17147"/>
                  </a:lnTo>
                  <a:lnTo>
                    <a:pt x="70776" y="16773"/>
                  </a:lnTo>
                  <a:lnTo>
                    <a:pt x="70348" y="16345"/>
                  </a:lnTo>
                  <a:lnTo>
                    <a:pt x="56300" y="2297"/>
                  </a:lnTo>
                  <a:lnTo>
                    <a:pt x="55873" y="1870"/>
                  </a:lnTo>
                  <a:lnTo>
                    <a:pt x="55445" y="1442"/>
                  </a:lnTo>
                  <a:lnTo>
                    <a:pt x="54911" y="1122"/>
                  </a:lnTo>
                  <a:lnTo>
                    <a:pt x="54430" y="801"/>
                  </a:lnTo>
                  <a:lnTo>
                    <a:pt x="53896" y="534"/>
                  </a:lnTo>
                  <a:lnTo>
                    <a:pt x="53309" y="321"/>
                  </a:lnTo>
                  <a:lnTo>
                    <a:pt x="52721" y="160"/>
                  </a:lnTo>
                  <a:lnTo>
                    <a:pt x="52134" y="54"/>
                  </a:lnTo>
                  <a:lnTo>
                    <a:pt x="51546" y="0"/>
                  </a:lnTo>
                  <a:close/>
                </a:path>
              </a:pathLst>
            </a:cu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7"/>
            <p:cNvSpPr/>
            <p:nvPr/>
          </p:nvSpPr>
          <p:spPr>
            <a:xfrm>
              <a:off x="7747567" y="749340"/>
              <a:ext cx="323325" cy="323492"/>
            </a:xfrm>
            <a:custGeom>
              <a:rect b="b" l="l" r="r" t="t"/>
              <a:pathLst>
                <a:path extrusionOk="0" h="102452" w="102399">
                  <a:moveTo>
                    <a:pt x="50638" y="0"/>
                  </a:moveTo>
                  <a:lnTo>
                    <a:pt x="50051" y="53"/>
                  </a:lnTo>
                  <a:lnTo>
                    <a:pt x="49463" y="160"/>
                  </a:lnTo>
                  <a:lnTo>
                    <a:pt x="48876" y="320"/>
                  </a:lnTo>
                  <a:lnTo>
                    <a:pt x="48342" y="481"/>
                  </a:lnTo>
                  <a:lnTo>
                    <a:pt x="47807" y="748"/>
                  </a:lnTo>
                  <a:lnTo>
                    <a:pt x="47273" y="1068"/>
                  </a:lnTo>
                  <a:lnTo>
                    <a:pt x="46793" y="1442"/>
                  </a:lnTo>
                  <a:lnTo>
                    <a:pt x="46312" y="1870"/>
                  </a:lnTo>
                  <a:lnTo>
                    <a:pt x="45991" y="2137"/>
                  </a:lnTo>
                  <a:lnTo>
                    <a:pt x="45884" y="2297"/>
                  </a:lnTo>
                  <a:lnTo>
                    <a:pt x="45564" y="2564"/>
                  </a:lnTo>
                  <a:lnTo>
                    <a:pt x="2831" y="45297"/>
                  </a:lnTo>
                  <a:lnTo>
                    <a:pt x="2404" y="45724"/>
                  </a:lnTo>
                  <a:lnTo>
                    <a:pt x="2137" y="46044"/>
                  </a:lnTo>
                  <a:lnTo>
                    <a:pt x="1710" y="46472"/>
                  </a:lnTo>
                  <a:lnTo>
                    <a:pt x="1282" y="46899"/>
                  </a:lnTo>
                  <a:lnTo>
                    <a:pt x="962" y="47380"/>
                  </a:lnTo>
                  <a:lnTo>
                    <a:pt x="641" y="47861"/>
                  </a:lnTo>
                  <a:lnTo>
                    <a:pt x="428" y="48395"/>
                  </a:lnTo>
                  <a:lnTo>
                    <a:pt x="214" y="48929"/>
                  </a:lnTo>
                  <a:lnTo>
                    <a:pt x="107" y="49463"/>
                  </a:lnTo>
                  <a:lnTo>
                    <a:pt x="0" y="49997"/>
                  </a:lnTo>
                  <a:lnTo>
                    <a:pt x="0" y="50585"/>
                  </a:lnTo>
                  <a:lnTo>
                    <a:pt x="0" y="51119"/>
                  </a:lnTo>
                  <a:lnTo>
                    <a:pt x="107" y="51653"/>
                  </a:lnTo>
                  <a:lnTo>
                    <a:pt x="214" y="52241"/>
                  </a:lnTo>
                  <a:lnTo>
                    <a:pt x="374" y="52775"/>
                  </a:lnTo>
                  <a:lnTo>
                    <a:pt x="641" y="53256"/>
                  </a:lnTo>
                  <a:lnTo>
                    <a:pt x="909" y="53790"/>
                  </a:lnTo>
                  <a:lnTo>
                    <a:pt x="1229" y="54270"/>
                  </a:lnTo>
                  <a:lnTo>
                    <a:pt x="1656" y="54698"/>
                  </a:lnTo>
                  <a:lnTo>
                    <a:pt x="2084" y="55072"/>
                  </a:lnTo>
                  <a:lnTo>
                    <a:pt x="2511" y="55499"/>
                  </a:lnTo>
                  <a:lnTo>
                    <a:pt x="16559" y="69547"/>
                  </a:lnTo>
                  <a:lnTo>
                    <a:pt x="16987" y="69975"/>
                  </a:lnTo>
                  <a:lnTo>
                    <a:pt x="17361" y="70349"/>
                  </a:lnTo>
                  <a:lnTo>
                    <a:pt x="17628" y="70776"/>
                  </a:lnTo>
                  <a:lnTo>
                    <a:pt x="17841" y="71203"/>
                  </a:lnTo>
                  <a:lnTo>
                    <a:pt x="18002" y="71631"/>
                  </a:lnTo>
                  <a:lnTo>
                    <a:pt x="18108" y="72111"/>
                  </a:lnTo>
                  <a:lnTo>
                    <a:pt x="18162" y="72539"/>
                  </a:lnTo>
                  <a:lnTo>
                    <a:pt x="18162" y="73019"/>
                  </a:lnTo>
                  <a:lnTo>
                    <a:pt x="18108" y="73500"/>
                  </a:lnTo>
                  <a:lnTo>
                    <a:pt x="17948" y="74034"/>
                  </a:lnTo>
                  <a:lnTo>
                    <a:pt x="17734" y="74515"/>
                  </a:lnTo>
                  <a:lnTo>
                    <a:pt x="17414" y="74996"/>
                  </a:lnTo>
                  <a:lnTo>
                    <a:pt x="17040" y="75476"/>
                  </a:lnTo>
                  <a:lnTo>
                    <a:pt x="16506" y="75904"/>
                  </a:lnTo>
                  <a:lnTo>
                    <a:pt x="15972" y="76224"/>
                  </a:lnTo>
                  <a:lnTo>
                    <a:pt x="15331" y="76438"/>
                  </a:lnTo>
                  <a:lnTo>
                    <a:pt x="14690" y="76545"/>
                  </a:lnTo>
                  <a:lnTo>
                    <a:pt x="13889" y="76652"/>
                  </a:lnTo>
                  <a:lnTo>
                    <a:pt x="12980" y="76758"/>
                  </a:lnTo>
                  <a:lnTo>
                    <a:pt x="12126" y="76919"/>
                  </a:lnTo>
                  <a:lnTo>
                    <a:pt x="11218" y="77132"/>
                  </a:lnTo>
                  <a:lnTo>
                    <a:pt x="10363" y="77506"/>
                  </a:lnTo>
                  <a:lnTo>
                    <a:pt x="9562" y="77880"/>
                  </a:lnTo>
                  <a:lnTo>
                    <a:pt x="8761" y="78361"/>
                  </a:lnTo>
                  <a:lnTo>
                    <a:pt x="8013" y="78948"/>
                  </a:lnTo>
                  <a:lnTo>
                    <a:pt x="7318" y="79589"/>
                  </a:lnTo>
                  <a:lnTo>
                    <a:pt x="6624" y="80337"/>
                  </a:lnTo>
                  <a:lnTo>
                    <a:pt x="6036" y="81192"/>
                  </a:lnTo>
                  <a:lnTo>
                    <a:pt x="5823" y="81566"/>
                  </a:lnTo>
                  <a:lnTo>
                    <a:pt x="5609" y="81940"/>
                  </a:lnTo>
                  <a:lnTo>
                    <a:pt x="5342" y="82421"/>
                  </a:lnTo>
                  <a:lnTo>
                    <a:pt x="5075" y="82955"/>
                  </a:lnTo>
                  <a:lnTo>
                    <a:pt x="4915" y="83489"/>
                  </a:lnTo>
                  <a:lnTo>
                    <a:pt x="4754" y="84023"/>
                  </a:lnTo>
                  <a:lnTo>
                    <a:pt x="4648" y="84397"/>
                  </a:lnTo>
                  <a:lnTo>
                    <a:pt x="4541" y="84824"/>
                  </a:lnTo>
                  <a:lnTo>
                    <a:pt x="4434" y="85465"/>
                  </a:lnTo>
                  <a:lnTo>
                    <a:pt x="4381" y="86160"/>
                  </a:lnTo>
                  <a:lnTo>
                    <a:pt x="4327" y="86747"/>
                  </a:lnTo>
                  <a:lnTo>
                    <a:pt x="4381" y="87495"/>
                  </a:lnTo>
                  <a:lnTo>
                    <a:pt x="4487" y="88243"/>
                  </a:lnTo>
                  <a:lnTo>
                    <a:pt x="4541" y="88670"/>
                  </a:lnTo>
                  <a:lnTo>
                    <a:pt x="4701" y="89418"/>
                  </a:lnTo>
                  <a:lnTo>
                    <a:pt x="4968" y="90166"/>
                  </a:lnTo>
                  <a:lnTo>
                    <a:pt x="5075" y="90540"/>
                  </a:lnTo>
                  <a:lnTo>
                    <a:pt x="5395" y="91288"/>
                  </a:lnTo>
                  <a:lnTo>
                    <a:pt x="5769" y="91982"/>
                  </a:lnTo>
                  <a:lnTo>
                    <a:pt x="5983" y="92356"/>
                  </a:lnTo>
                  <a:lnTo>
                    <a:pt x="6410" y="92943"/>
                  </a:lnTo>
                  <a:lnTo>
                    <a:pt x="6944" y="93584"/>
                  </a:lnTo>
                  <a:lnTo>
                    <a:pt x="7158" y="93851"/>
                  </a:lnTo>
                  <a:lnTo>
                    <a:pt x="7425" y="94172"/>
                  </a:lnTo>
                  <a:lnTo>
                    <a:pt x="7692" y="94386"/>
                  </a:lnTo>
                  <a:lnTo>
                    <a:pt x="8013" y="94653"/>
                  </a:lnTo>
                  <a:lnTo>
                    <a:pt x="8600" y="95133"/>
                  </a:lnTo>
                  <a:lnTo>
                    <a:pt x="9241" y="95561"/>
                  </a:lnTo>
                  <a:lnTo>
                    <a:pt x="9669" y="95828"/>
                  </a:lnTo>
                  <a:lnTo>
                    <a:pt x="10310" y="96202"/>
                  </a:lnTo>
                  <a:lnTo>
                    <a:pt x="11004" y="96469"/>
                  </a:lnTo>
                  <a:lnTo>
                    <a:pt x="11538" y="96683"/>
                  </a:lnTo>
                  <a:lnTo>
                    <a:pt x="12233" y="96896"/>
                  </a:lnTo>
                  <a:lnTo>
                    <a:pt x="12874" y="97056"/>
                  </a:lnTo>
                  <a:lnTo>
                    <a:pt x="13515" y="97110"/>
                  </a:lnTo>
                  <a:lnTo>
                    <a:pt x="14209" y="97217"/>
                  </a:lnTo>
                  <a:lnTo>
                    <a:pt x="15224" y="97217"/>
                  </a:lnTo>
                  <a:lnTo>
                    <a:pt x="15598" y="97163"/>
                  </a:lnTo>
                  <a:lnTo>
                    <a:pt x="16185" y="97110"/>
                  </a:lnTo>
                  <a:lnTo>
                    <a:pt x="16773" y="97056"/>
                  </a:lnTo>
                  <a:lnTo>
                    <a:pt x="17254" y="96950"/>
                  </a:lnTo>
                  <a:lnTo>
                    <a:pt x="17681" y="96789"/>
                  </a:lnTo>
                  <a:lnTo>
                    <a:pt x="18162" y="96683"/>
                  </a:lnTo>
                  <a:lnTo>
                    <a:pt x="18643" y="96522"/>
                  </a:lnTo>
                  <a:lnTo>
                    <a:pt x="19177" y="96255"/>
                  </a:lnTo>
                  <a:lnTo>
                    <a:pt x="19711" y="95935"/>
                  </a:lnTo>
                  <a:lnTo>
                    <a:pt x="20085" y="95774"/>
                  </a:lnTo>
                  <a:lnTo>
                    <a:pt x="20405" y="95614"/>
                  </a:lnTo>
                  <a:lnTo>
                    <a:pt x="21260" y="94973"/>
                  </a:lnTo>
                  <a:lnTo>
                    <a:pt x="22008" y="94279"/>
                  </a:lnTo>
                  <a:lnTo>
                    <a:pt x="22649" y="93584"/>
                  </a:lnTo>
                  <a:lnTo>
                    <a:pt x="23236" y="92837"/>
                  </a:lnTo>
                  <a:lnTo>
                    <a:pt x="23717" y="92035"/>
                  </a:lnTo>
                  <a:lnTo>
                    <a:pt x="24144" y="91234"/>
                  </a:lnTo>
                  <a:lnTo>
                    <a:pt x="24465" y="90379"/>
                  </a:lnTo>
                  <a:lnTo>
                    <a:pt x="24678" y="89525"/>
                  </a:lnTo>
                  <a:lnTo>
                    <a:pt x="24892" y="88617"/>
                  </a:lnTo>
                  <a:lnTo>
                    <a:pt x="24946" y="87709"/>
                  </a:lnTo>
                  <a:lnTo>
                    <a:pt x="25052" y="86907"/>
                  </a:lnTo>
                  <a:lnTo>
                    <a:pt x="25159" y="86266"/>
                  </a:lnTo>
                  <a:lnTo>
                    <a:pt x="25373" y="85679"/>
                  </a:lnTo>
                  <a:lnTo>
                    <a:pt x="25693" y="85091"/>
                  </a:lnTo>
                  <a:lnTo>
                    <a:pt x="26121" y="84557"/>
                  </a:lnTo>
                  <a:lnTo>
                    <a:pt x="26601" y="84183"/>
                  </a:lnTo>
                  <a:lnTo>
                    <a:pt x="27082" y="83863"/>
                  </a:lnTo>
                  <a:lnTo>
                    <a:pt x="27616" y="83649"/>
                  </a:lnTo>
                  <a:lnTo>
                    <a:pt x="28150" y="83489"/>
                  </a:lnTo>
                  <a:lnTo>
                    <a:pt x="28578" y="83435"/>
                  </a:lnTo>
                  <a:lnTo>
                    <a:pt x="29059" y="83435"/>
                  </a:lnTo>
                  <a:lnTo>
                    <a:pt x="29539" y="83489"/>
                  </a:lnTo>
                  <a:lnTo>
                    <a:pt x="29967" y="83596"/>
                  </a:lnTo>
                  <a:lnTo>
                    <a:pt x="30394" y="83756"/>
                  </a:lnTo>
                  <a:lnTo>
                    <a:pt x="30821" y="84023"/>
                  </a:lnTo>
                  <a:lnTo>
                    <a:pt x="31249" y="84290"/>
                  </a:lnTo>
                  <a:lnTo>
                    <a:pt x="31622" y="84611"/>
                  </a:lnTo>
                  <a:lnTo>
                    <a:pt x="32050" y="85038"/>
                  </a:lnTo>
                  <a:lnTo>
                    <a:pt x="46258" y="99246"/>
                  </a:lnTo>
                  <a:lnTo>
                    <a:pt x="46686" y="99674"/>
                  </a:lnTo>
                  <a:lnTo>
                    <a:pt x="46953" y="99994"/>
                  </a:lnTo>
                  <a:lnTo>
                    <a:pt x="47220" y="100315"/>
                  </a:lnTo>
                  <a:lnTo>
                    <a:pt x="47540" y="100635"/>
                  </a:lnTo>
                  <a:lnTo>
                    <a:pt x="48021" y="101063"/>
                  </a:lnTo>
                  <a:lnTo>
                    <a:pt x="48502" y="101437"/>
                  </a:lnTo>
                  <a:lnTo>
                    <a:pt x="48983" y="101757"/>
                  </a:lnTo>
                  <a:lnTo>
                    <a:pt x="49517" y="101971"/>
                  </a:lnTo>
                  <a:lnTo>
                    <a:pt x="50051" y="102184"/>
                  </a:lnTo>
                  <a:lnTo>
                    <a:pt x="50638" y="102345"/>
                  </a:lnTo>
                  <a:lnTo>
                    <a:pt x="51173" y="102398"/>
                  </a:lnTo>
                  <a:lnTo>
                    <a:pt x="51760" y="102451"/>
                  </a:lnTo>
                  <a:lnTo>
                    <a:pt x="52294" y="102398"/>
                  </a:lnTo>
                  <a:lnTo>
                    <a:pt x="52882" y="102345"/>
                  </a:lnTo>
                  <a:lnTo>
                    <a:pt x="53416" y="102184"/>
                  </a:lnTo>
                  <a:lnTo>
                    <a:pt x="53950" y="102024"/>
                  </a:lnTo>
                  <a:lnTo>
                    <a:pt x="54484" y="101757"/>
                  </a:lnTo>
                  <a:lnTo>
                    <a:pt x="55019" y="101490"/>
                  </a:lnTo>
                  <a:lnTo>
                    <a:pt x="55499" y="101116"/>
                  </a:lnTo>
                  <a:lnTo>
                    <a:pt x="55927" y="100689"/>
                  </a:lnTo>
                  <a:lnTo>
                    <a:pt x="56354" y="100261"/>
                  </a:lnTo>
                  <a:lnTo>
                    <a:pt x="70616" y="86053"/>
                  </a:lnTo>
                  <a:lnTo>
                    <a:pt x="71043" y="85625"/>
                  </a:lnTo>
                  <a:lnTo>
                    <a:pt x="71364" y="85252"/>
                  </a:lnTo>
                  <a:lnTo>
                    <a:pt x="71631" y="84824"/>
                  </a:lnTo>
                  <a:lnTo>
                    <a:pt x="71844" y="84397"/>
                  </a:lnTo>
                  <a:lnTo>
                    <a:pt x="72005" y="83970"/>
                  </a:lnTo>
                  <a:lnTo>
                    <a:pt x="72111" y="83542"/>
                  </a:lnTo>
                  <a:lnTo>
                    <a:pt x="72165" y="83062"/>
                  </a:lnTo>
                  <a:lnTo>
                    <a:pt x="72165" y="82581"/>
                  </a:lnTo>
                  <a:lnTo>
                    <a:pt x="72111" y="82153"/>
                  </a:lnTo>
                  <a:lnTo>
                    <a:pt x="72005" y="81566"/>
                  </a:lnTo>
                  <a:lnTo>
                    <a:pt x="71738" y="81085"/>
                  </a:lnTo>
                  <a:lnTo>
                    <a:pt x="71470" y="80604"/>
                  </a:lnTo>
                  <a:lnTo>
                    <a:pt x="71097" y="80124"/>
                  </a:lnTo>
                  <a:lnTo>
                    <a:pt x="70562" y="79696"/>
                  </a:lnTo>
                  <a:lnTo>
                    <a:pt x="69975" y="79376"/>
                  </a:lnTo>
                  <a:lnTo>
                    <a:pt x="69334" y="79162"/>
                  </a:lnTo>
                  <a:lnTo>
                    <a:pt x="68693" y="79055"/>
                  </a:lnTo>
                  <a:lnTo>
                    <a:pt x="67892" y="78948"/>
                  </a:lnTo>
                  <a:lnTo>
                    <a:pt x="66984" y="78842"/>
                  </a:lnTo>
                  <a:lnTo>
                    <a:pt x="66129" y="78681"/>
                  </a:lnTo>
                  <a:lnTo>
                    <a:pt x="65221" y="78414"/>
                  </a:lnTo>
                  <a:lnTo>
                    <a:pt x="64366" y="78094"/>
                  </a:lnTo>
                  <a:lnTo>
                    <a:pt x="63565" y="77667"/>
                  </a:lnTo>
                  <a:lnTo>
                    <a:pt x="62764" y="77186"/>
                  </a:lnTo>
                  <a:lnTo>
                    <a:pt x="62016" y="76598"/>
                  </a:lnTo>
                  <a:lnTo>
                    <a:pt x="61322" y="75957"/>
                  </a:lnTo>
                  <a:lnTo>
                    <a:pt x="60627" y="75209"/>
                  </a:lnTo>
                  <a:lnTo>
                    <a:pt x="59986" y="74355"/>
                  </a:lnTo>
                  <a:lnTo>
                    <a:pt x="59826" y="74034"/>
                  </a:lnTo>
                  <a:lnTo>
                    <a:pt x="59612" y="73660"/>
                  </a:lnTo>
                  <a:lnTo>
                    <a:pt x="59345" y="73126"/>
                  </a:lnTo>
                  <a:lnTo>
                    <a:pt x="59078" y="72592"/>
                  </a:lnTo>
                  <a:lnTo>
                    <a:pt x="58918" y="72111"/>
                  </a:lnTo>
                  <a:lnTo>
                    <a:pt x="58811" y="71631"/>
                  </a:lnTo>
                  <a:lnTo>
                    <a:pt x="58651" y="71203"/>
                  </a:lnTo>
                  <a:lnTo>
                    <a:pt x="58544" y="70722"/>
                  </a:lnTo>
                  <a:lnTo>
                    <a:pt x="58437" y="70135"/>
                  </a:lnTo>
                  <a:lnTo>
                    <a:pt x="58437" y="69547"/>
                  </a:lnTo>
                  <a:lnTo>
                    <a:pt x="58384" y="69173"/>
                  </a:lnTo>
                  <a:lnTo>
                    <a:pt x="58330" y="68799"/>
                  </a:lnTo>
                  <a:lnTo>
                    <a:pt x="58384" y="68105"/>
                  </a:lnTo>
                  <a:lnTo>
                    <a:pt x="58437" y="67464"/>
                  </a:lnTo>
                  <a:lnTo>
                    <a:pt x="58544" y="66823"/>
                  </a:lnTo>
                  <a:lnTo>
                    <a:pt x="58704" y="66129"/>
                  </a:lnTo>
                  <a:lnTo>
                    <a:pt x="58918" y="65488"/>
                  </a:lnTo>
                  <a:lnTo>
                    <a:pt x="59078" y="64954"/>
                  </a:lnTo>
                  <a:lnTo>
                    <a:pt x="59399" y="64259"/>
                  </a:lnTo>
                  <a:lnTo>
                    <a:pt x="59719" y="63618"/>
                  </a:lnTo>
                  <a:lnTo>
                    <a:pt x="59986" y="63137"/>
                  </a:lnTo>
                  <a:lnTo>
                    <a:pt x="60413" y="62550"/>
                  </a:lnTo>
                  <a:lnTo>
                    <a:pt x="60948" y="61909"/>
                  </a:lnTo>
                  <a:lnTo>
                    <a:pt x="61161" y="61642"/>
                  </a:lnTo>
                  <a:lnTo>
                    <a:pt x="61428" y="61321"/>
                  </a:lnTo>
                  <a:lnTo>
                    <a:pt x="61695" y="61108"/>
                  </a:lnTo>
                  <a:lnTo>
                    <a:pt x="62016" y="60841"/>
                  </a:lnTo>
                  <a:lnTo>
                    <a:pt x="62604" y="60360"/>
                  </a:lnTo>
                  <a:lnTo>
                    <a:pt x="63245" y="59879"/>
                  </a:lnTo>
                  <a:lnTo>
                    <a:pt x="63618" y="59719"/>
                  </a:lnTo>
                  <a:lnTo>
                    <a:pt x="64313" y="59345"/>
                  </a:lnTo>
                  <a:lnTo>
                    <a:pt x="65007" y="58971"/>
                  </a:lnTo>
                  <a:lnTo>
                    <a:pt x="65381" y="58864"/>
                  </a:lnTo>
                  <a:lnTo>
                    <a:pt x="66129" y="58651"/>
                  </a:lnTo>
                  <a:lnTo>
                    <a:pt x="66930" y="58437"/>
                  </a:lnTo>
                  <a:lnTo>
                    <a:pt x="67358" y="58437"/>
                  </a:lnTo>
                  <a:lnTo>
                    <a:pt x="68105" y="58330"/>
                  </a:lnTo>
                  <a:lnTo>
                    <a:pt x="68853" y="58277"/>
                  </a:lnTo>
                  <a:lnTo>
                    <a:pt x="69387" y="58330"/>
                  </a:lnTo>
                  <a:lnTo>
                    <a:pt x="70082" y="58383"/>
                  </a:lnTo>
                  <a:lnTo>
                    <a:pt x="70776" y="58490"/>
                  </a:lnTo>
                  <a:lnTo>
                    <a:pt x="71150" y="58597"/>
                  </a:lnTo>
                  <a:lnTo>
                    <a:pt x="71524" y="58704"/>
                  </a:lnTo>
                  <a:lnTo>
                    <a:pt x="72111" y="58864"/>
                  </a:lnTo>
                  <a:lnTo>
                    <a:pt x="72646" y="59024"/>
                  </a:lnTo>
                  <a:lnTo>
                    <a:pt x="73180" y="59291"/>
                  </a:lnTo>
                  <a:lnTo>
                    <a:pt x="73661" y="59559"/>
                  </a:lnTo>
                  <a:lnTo>
                    <a:pt x="74034" y="59772"/>
                  </a:lnTo>
                  <a:lnTo>
                    <a:pt x="74408" y="59986"/>
                  </a:lnTo>
                  <a:lnTo>
                    <a:pt x="75210" y="60573"/>
                  </a:lnTo>
                  <a:lnTo>
                    <a:pt x="76011" y="61268"/>
                  </a:lnTo>
                  <a:lnTo>
                    <a:pt x="76652" y="61962"/>
                  </a:lnTo>
                  <a:lnTo>
                    <a:pt x="77239" y="62764"/>
                  </a:lnTo>
                  <a:lnTo>
                    <a:pt x="77720" y="63511"/>
                  </a:lnTo>
                  <a:lnTo>
                    <a:pt x="78147" y="64366"/>
                  </a:lnTo>
                  <a:lnTo>
                    <a:pt x="78468" y="65221"/>
                  </a:lnTo>
                  <a:lnTo>
                    <a:pt x="78682" y="66075"/>
                  </a:lnTo>
                  <a:lnTo>
                    <a:pt x="78895" y="66983"/>
                  </a:lnTo>
                  <a:lnTo>
                    <a:pt x="78949" y="67891"/>
                  </a:lnTo>
                  <a:lnTo>
                    <a:pt x="79056" y="68693"/>
                  </a:lnTo>
                  <a:lnTo>
                    <a:pt x="79162" y="69334"/>
                  </a:lnTo>
                  <a:lnTo>
                    <a:pt x="79376" y="69921"/>
                  </a:lnTo>
                  <a:lnTo>
                    <a:pt x="79750" y="70509"/>
                  </a:lnTo>
                  <a:lnTo>
                    <a:pt x="80177" y="71043"/>
                  </a:lnTo>
                  <a:lnTo>
                    <a:pt x="80605" y="71417"/>
                  </a:lnTo>
                  <a:lnTo>
                    <a:pt x="81085" y="71737"/>
                  </a:lnTo>
                  <a:lnTo>
                    <a:pt x="81619" y="71951"/>
                  </a:lnTo>
                  <a:lnTo>
                    <a:pt x="82154" y="72111"/>
                  </a:lnTo>
                  <a:lnTo>
                    <a:pt x="82634" y="72165"/>
                  </a:lnTo>
                  <a:lnTo>
                    <a:pt x="83062" y="72165"/>
                  </a:lnTo>
                  <a:lnTo>
                    <a:pt x="83542" y="72111"/>
                  </a:lnTo>
                  <a:lnTo>
                    <a:pt x="84023" y="72004"/>
                  </a:lnTo>
                  <a:lnTo>
                    <a:pt x="84450" y="71844"/>
                  </a:lnTo>
                  <a:lnTo>
                    <a:pt x="84878" y="71631"/>
                  </a:lnTo>
                  <a:lnTo>
                    <a:pt x="85252" y="71363"/>
                  </a:lnTo>
                  <a:lnTo>
                    <a:pt x="85626" y="70990"/>
                  </a:lnTo>
                  <a:lnTo>
                    <a:pt x="86053" y="70562"/>
                  </a:lnTo>
                  <a:lnTo>
                    <a:pt x="100155" y="56514"/>
                  </a:lnTo>
                  <a:lnTo>
                    <a:pt x="100582" y="56087"/>
                  </a:lnTo>
                  <a:lnTo>
                    <a:pt x="100956" y="55659"/>
                  </a:lnTo>
                  <a:lnTo>
                    <a:pt x="101330" y="55125"/>
                  </a:lnTo>
                  <a:lnTo>
                    <a:pt x="101650" y="54644"/>
                  </a:lnTo>
                  <a:lnTo>
                    <a:pt x="101917" y="54057"/>
                  </a:lnTo>
                  <a:lnTo>
                    <a:pt x="102131" y="53523"/>
                  </a:lnTo>
                  <a:lnTo>
                    <a:pt x="102291" y="52935"/>
                  </a:lnTo>
                  <a:lnTo>
                    <a:pt x="102345" y="52347"/>
                  </a:lnTo>
                  <a:lnTo>
                    <a:pt x="102398" y="51760"/>
                  </a:lnTo>
                  <a:lnTo>
                    <a:pt x="102398" y="51172"/>
                  </a:lnTo>
                  <a:lnTo>
                    <a:pt x="102345" y="50585"/>
                  </a:lnTo>
                  <a:lnTo>
                    <a:pt x="102238" y="50051"/>
                  </a:lnTo>
                  <a:lnTo>
                    <a:pt x="102024" y="49463"/>
                  </a:lnTo>
                  <a:lnTo>
                    <a:pt x="101811" y="48929"/>
                  </a:lnTo>
                  <a:lnTo>
                    <a:pt x="101490" y="48395"/>
                  </a:lnTo>
                  <a:lnTo>
                    <a:pt x="101170" y="47914"/>
                  </a:lnTo>
                  <a:lnTo>
                    <a:pt x="100742" y="47487"/>
                  </a:lnTo>
                  <a:lnTo>
                    <a:pt x="98018" y="44762"/>
                  </a:lnTo>
                  <a:lnTo>
                    <a:pt x="97591" y="44282"/>
                  </a:lnTo>
                  <a:lnTo>
                    <a:pt x="54965" y="1656"/>
                  </a:lnTo>
                  <a:lnTo>
                    <a:pt x="54484" y="1282"/>
                  </a:lnTo>
                  <a:lnTo>
                    <a:pt x="54004" y="908"/>
                  </a:lnTo>
                  <a:lnTo>
                    <a:pt x="53469" y="588"/>
                  </a:lnTo>
                  <a:lnTo>
                    <a:pt x="52935" y="374"/>
                  </a:lnTo>
                  <a:lnTo>
                    <a:pt x="52401" y="214"/>
                  </a:lnTo>
                  <a:lnTo>
                    <a:pt x="51814" y="53"/>
                  </a:lnTo>
                  <a:lnTo>
                    <a:pt x="51226" y="0"/>
                  </a:lnTo>
                  <a:close/>
                </a:path>
              </a:pathLst>
            </a:custGeom>
            <a:solidFill>
              <a:srgbClr val="4285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0" name="Google Shape;2000;p27"/>
          <p:cNvGrpSpPr/>
          <p:nvPr/>
        </p:nvGrpSpPr>
        <p:grpSpPr>
          <a:xfrm>
            <a:off x="1060524" y="3530979"/>
            <a:ext cx="502920" cy="502920"/>
            <a:chOff x="1190625" y="238125"/>
            <a:chExt cx="5238750" cy="5238750"/>
          </a:xfrm>
        </p:grpSpPr>
        <p:sp>
          <p:nvSpPr>
            <p:cNvPr id="2001" name="Google Shape;2001;p27"/>
            <p:cNvSpPr/>
            <p:nvPr/>
          </p:nvSpPr>
          <p:spPr>
            <a:xfrm>
              <a:off x="4965675" y="925100"/>
              <a:ext cx="776725" cy="776725"/>
            </a:xfrm>
            <a:custGeom>
              <a:rect b="b" l="l" r="r" t="t"/>
              <a:pathLst>
                <a:path extrusionOk="0" h="31069" w="31069">
                  <a:moveTo>
                    <a:pt x="20088" y="0"/>
                  </a:moveTo>
                  <a:lnTo>
                    <a:pt x="19016" y="54"/>
                  </a:lnTo>
                  <a:lnTo>
                    <a:pt x="17945" y="161"/>
                  </a:lnTo>
                  <a:lnTo>
                    <a:pt x="16927" y="429"/>
                  </a:lnTo>
                  <a:lnTo>
                    <a:pt x="15910" y="804"/>
                  </a:lnTo>
                  <a:lnTo>
                    <a:pt x="14945" y="1232"/>
                  </a:lnTo>
                  <a:lnTo>
                    <a:pt x="13981" y="1822"/>
                  </a:lnTo>
                  <a:lnTo>
                    <a:pt x="13124" y="2464"/>
                  </a:lnTo>
                  <a:lnTo>
                    <a:pt x="12267" y="3214"/>
                  </a:lnTo>
                  <a:lnTo>
                    <a:pt x="0" y="15481"/>
                  </a:lnTo>
                  <a:lnTo>
                    <a:pt x="2197" y="17141"/>
                  </a:lnTo>
                  <a:lnTo>
                    <a:pt x="4286" y="18909"/>
                  </a:lnTo>
                  <a:lnTo>
                    <a:pt x="6375" y="20784"/>
                  </a:lnTo>
                  <a:lnTo>
                    <a:pt x="8357" y="22712"/>
                  </a:lnTo>
                  <a:lnTo>
                    <a:pt x="10285" y="24694"/>
                  </a:lnTo>
                  <a:lnTo>
                    <a:pt x="12160" y="26783"/>
                  </a:lnTo>
                  <a:lnTo>
                    <a:pt x="13928" y="28872"/>
                  </a:lnTo>
                  <a:lnTo>
                    <a:pt x="15588" y="31069"/>
                  </a:lnTo>
                  <a:lnTo>
                    <a:pt x="27855" y="18802"/>
                  </a:lnTo>
                  <a:lnTo>
                    <a:pt x="28605" y="17945"/>
                  </a:lnTo>
                  <a:lnTo>
                    <a:pt x="29247" y="17088"/>
                  </a:lnTo>
                  <a:lnTo>
                    <a:pt x="29837" y="16124"/>
                  </a:lnTo>
                  <a:lnTo>
                    <a:pt x="30265" y="15159"/>
                  </a:lnTo>
                  <a:lnTo>
                    <a:pt x="30640" y="14142"/>
                  </a:lnTo>
                  <a:lnTo>
                    <a:pt x="30908" y="13124"/>
                  </a:lnTo>
                  <a:lnTo>
                    <a:pt x="31015" y="12053"/>
                  </a:lnTo>
                  <a:lnTo>
                    <a:pt x="31069" y="10981"/>
                  </a:lnTo>
                  <a:lnTo>
                    <a:pt x="31015" y="9964"/>
                  </a:lnTo>
                  <a:lnTo>
                    <a:pt x="30908" y="8892"/>
                  </a:lnTo>
                  <a:lnTo>
                    <a:pt x="30640" y="7875"/>
                  </a:lnTo>
                  <a:lnTo>
                    <a:pt x="30265" y="6857"/>
                  </a:lnTo>
                  <a:lnTo>
                    <a:pt x="29837" y="5893"/>
                  </a:lnTo>
                  <a:lnTo>
                    <a:pt x="29247" y="4928"/>
                  </a:lnTo>
                  <a:lnTo>
                    <a:pt x="28605" y="4071"/>
                  </a:lnTo>
                  <a:lnTo>
                    <a:pt x="27855" y="3214"/>
                  </a:lnTo>
                  <a:lnTo>
                    <a:pt x="26998" y="2464"/>
                  </a:lnTo>
                  <a:lnTo>
                    <a:pt x="26141" y="1822"/>
                  </a:lnTo>
                  <a:lnTo>
                    <a:pt x="25176" y="1232"/>
                  </a:lnTo>
                  <a:lnTo>
                    <a:pt x="24212" y="804"/>
                  </a:lnTo>
                  <a:lnTo>
                    <a:pt x="23194" y="429"/>
                  </a:lnTo>
                  <a:lnTo>
                    <a:pt x="22177" y="161"/>
                  </a:lnTo>
                  <a:lnTo>
                    <a:pt x="21105" y="54"/>
                  </a:lnTo>
                  <a:lnTo>
                    <a:pt x="20088"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27"/>
            <p:cNvSpPr/>
            <p:nvPr/>
          </p:nvSpPr>
          <p:spPr>
            <a:xfrm>
              <a:off x="1877600" y="4013175"/>
              <a:ext cx="776725" cy="776725"/>
            </a:xfrm>
            <a:custGeom>
              <a:rect b="b" l="l" r="r" t="t"/>
              <a:pathLst>
                <a:path extrusionOk="0" h="31069" w="31069">
                  <a:moveTo>
                    <a:pt x="15481" y="0"/>
                  </a:moveTo>
                  <a:lnTo>
                    <a:pt x="3214" y="12267"/>
                  </a:lnTo>
                  <a:lnTo>
                    <a:pt x="2464" y="13124"/>
                  </a:lnTo>
                  <a:lnTo>
                    <a:pt x="1822" y="13981"/>
                  </a:lnTo>
                  <a:lnTo>
                    <a:pt x="1232" y="14945"/>
                  </a:lnTo>
                  <a:lnTo>
                    <a:pt x="804" y="15910"/>
                  </a:lnTo>
                  <a:lnTo>
                    <a:pt x="429" y="16927"/>
                  </a:lnTo>
                  <a:lnTo>
                    <a:pt x="161" y="17945"/>
                  </a:lnTo>
                  <a:lnTo>
                    <a:pt x="54" y="19016"/>
                  </a:lnTo>
                  <a:lnTo>
                    <a:pt x="0" y="20088"/>
                  </a:lnTo>
                  <a:lnTo>
                    <a:pt x="54" y="21105"/>
                  </a:lnTo>
                  <a:lnTo>
                    <a:pt x="161" y="22177"/>
                  </a:lnTo>
                  <a:lnTo>
                    <a:pt x="429" y="23194"/>
                  </a:lnTo>
                  <a:lnTo>
                    <a:pt x="804" y="24212"/>
                  </a:lnTo>
                  <a:lnTo>
                    <a:pt x="1232" y="25176"/>
                  </a:lnTo>
                  <a:lnTo>
                    <a:pt x="1822" y="26141"/>
                  </a:lnTo>
                  <a:lnTo>
                    <a:pt x="2464" y="26998"/>
                  </a:lnTo>
                  <a:lnTo>
                    <a:pt x="3214" y="27855"/>
                  </a:lnTo>
                  <a:lnTo>
                    <a:pt x="4071" y="28605"/>
                  </a:lnTo>
                  <a:lnTo>
                    <a:pt x="4928" y="29247"/>
                  </a:lnTo>
                  <a:lnTo>
                    <a:pt x="5893" y="29837"/>
                  </a:lnTo>
                  <a:lnTo>
                    <a:pt x="6857" y="30265"/>
                  </a:lnTo>
                  <a:lnTo>
                    <a:pt x="7875" y="30640"/>
                  </a:lnTo>
                  <a:lnTo>
                    <a:pt x="8892" y="30908"/>
                  </a:lnTo>
                  <a:lnTo>
                    <a:pt x="9964" y="31015"/>
                  </a:lnTo>
                  <a:lnTo>
                    <a:pt x="10981" y="31069"/>
                  </a:lnTo>
                  <a:lnTo>
                    <a:pt x="12053" y="31015"/>
                  </a:lnTo>
                  <a:lnTo>
                    <a:pt x="13124" y="30908"/>
                  </a:lnTo>
                  <a:lnTo>
                    <a:pt x="14142" y="30640"/>
                  </a:lnTo>
                  <a:lnTo>
                    <a:pt x="15160" y="30265"/>
                  </a:lnTo>
                  <a:lnTo>
                    <a:pt x="16124" y="29837"/>
                  </a:lnTo>
                  <a:lnTo>
                    <a:pt x="17088" y="29247"/>
                  </a:lnTo>
                  <a:lnTo>
                    <a:pt x="17945" y="28605"/>
                  </a:lnTo>
                  <a:lnTo>
                    <a:pt x="18802" y="27855"/>
                  </a:lnTo>
                  <a:lnTo>
                    <a:pt x="31069" y="15588"/>
                  </a:lnTo>
                  <a:lnTo>
                    <a:pt x="28872" y="13928"/>
                  </a:lnTo>
                  <a:lnTo>
                    <a:pt x="26783" y="12160"/>
                  </a:lnTo>
                  <a:lnTo>
                    <a:pt x="24694" y="10285"/>
                  </a:lnTo>
                  <a:lnTo>
                    <a:pt x="22712" y="8357"/>
                  </a:lnTo>
                  <a:lnTo>
                    <a:pt x="20784" y="6375"/>
                  </a:lnTo>
                  <a:lnTo>
                    <a:pt x="18909" y="4286"/>
                  </a:lnTo>
                  <a:lnTo>
                    <a:pt x="17141" y="2197"/>
                  </a:lnTo>
                  <a:lnTo>
                    <a:pt x="15481"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7"/>
            <p:cNvSpPr/>
            <p:nvPr/>
          </p:nvSpPr>
          <p:spPr>
            <a:xfrm>
              <a:off x="4965675" y="4013175"/>
              <a:ext cx="776725" cy="776725"/>
            </a:xfrm>
            <a:custGeom>
              <a:rect b="b" l="l" r="r" t="t"/>
              <a:pathLst>
                <a:path extrusionOk="0" h="31069" w="31069">
                  <a:moveTo>
                    <a:pt x="15588" y="0"/>
                  </a:moveTo>
                  <a:lnTo>
                    <a:pt x="13928" y="2197"/>
                  </a:lnTo>
                  <a:lnTo>
                    <a:pt x="12160" y="4286"/>
                  </a:lnTo>
                  <a:lnTo>
                    <a:pt x="10285" y="6375"/>
                  </a:lnTo>
                  <a:lnTo>
                    <a:pt x="8357" y="8357"/>
                  </a:lnTo>
                  <a:lnTo>
                    <a:pt x="6375" y="10285"/>
                  </a:lnTo>
                  <a:lnTo>
                    <a:pt x="4286" y="12160"/>
                  </a:lnTo>
                  <a:lnTo>
                    <a:pt x="2197" y="13928"/>
                  </a:lnTo>
                  <a:lnTo>
                    <a:pt x="0" y="15588"/>
                  </a:lnTo>
                  <a:lnTo>
                    <a:pt x="12267" y="27855"/>
                  </a:lnTo>
                  <a:lnTo>
                    <a:pt x="13124" y="28605"/>
                  </a:lnTo>
                  <a:lnTo>
                    <a:pt x="13981" y="29247"/>
                  </a:lnTo>
                  <a:lnTo>
                    <a:pt x="14945" y="29837"/>
                  </a:lnTo>
                  <a:lnTo>
                    <a:pt x="15910" y="30265"/>
                  </a:lnTo>
                  <a:lnTo>
                    <a:pt x="16927" y="30640"/>
                  </a:lnTo>
                  <a:lnTo>
                    <a:pt x="17945" y="30908"/>
                  </a:lnTo>
                  <a:lnTo>
                    <a:pt x="19016" y="31015"/>
                  </a:lnTo>
                  <a:lnTo>
                    <a:pt x="20088" y="31069"/>
                  </a:lnTo>
                  <a:lnTo>
                    <a:pt x="21105" y="31015"/>
                  </a:lnTo>
                  <a:lnTo>
                    <a:pt x="22177" y="30908"/>
                  </a:lnTo>
                  <a:lnTo>
                    <a:pt x="23194" y="30640"/>
                  </a:lnTo>
                  <a:lnTo>
                    <a:pt x="24212" y="30265"/>
                  </a:lnTo>
                  <a:lnTo>
                    <a:pt x="25176" y="29837"/>
                  </a:lnTo>
                  <a:lnTo>
                    <a:pt x="26141" y="29247"/>
                  </a:lnTo>
                  <a:lnTo>
                    <a:pt x="26998" y="28605"/>
                  </a:lnTo>
                  <a:lnTo>
                    <a:pt x="27855" y="27855"/>
                  </a:lnTo>
                  <a:lnTo>
                    <a:pt x="28605" y="26998"/>
                  </a:lnTo>
                  <a:lnTo>
                    <a:pt x="29247" y="26141"/>
                  </a:lnTo>
                  <a:lnTo>
                    <a:pt x="29837" y="25176"/>
                  </a:lnTo>
                  <a:lnTo>
                    <a:pt x="30265" y="24212"/>
                  </a:lnTo>
                  <a:lnTo>
                    <a:pt x="30640" y="23194"/>
                  </a:lnTo>
                  <a:lnTo>
                    <a:pt x="30908" y="22177"/>
                  </a:lnTo>
                  <a:lnTo>
                    <a:pt x="31015" y="21105"/>
                  </a:lnTo>
                  <a:lnTo>
                    <a:pt x="31069" y="20088"/>
                  </a:lnTo>
                  <a:lnTo>
                    <a:pt x="31015" y="19016"/>
                  </a:lnTo>
                  <a:lnTo>
                    <a:pt x="30908" y="17945"/>
                  </a:lnTo>
                  <a:lnTo>
                    <a:pt x="30640" y="16927"/>
                  </a:lnTo>
                  <a:lnTo>
                    <a:pt x="30265" y="15910"/>
                  </a:lnTo>
                  <a:lnTo>
                    <a:pt x="29837" y="14945"/>
                  </a:lnTo>
                  <a:lnTo>
                    <a:pt x="29247" y="13981"/>
                  </a:lnTo>
                  <a:lnTo>
                    <a:pt x="28605" y="13124"/>
                  </a:lnTo>
                  <a:lnTo>
                    <a:pt x="27855" y="12267"/>
                  </a:lnTo>
                  <a:lnTo>
                    <a:pt x="15588"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7"/>
            <p:cNvSpPr/>
            <p:nvPr/>
          </p:nvSpPr>
          <p:spPr>
            <a:xfrm>
              <a:off x="1877600" y="925100"/>
              <a:ext cx="776725" cy="776725"/>
            </a:xfrm>
            <a:custGeom>
              <a:rect b="b" l="l" r="r" t="t"/>
              <a:pathLst>
                <a:path extrusionOk="0" h="31069" w="31069">
                  <a:moveTo>
                    <a:pt x="10981" y="0"/>
                  </a:moveTo>
                  <a:lnTo>
                    <a:pt x="9964" y="54"/>
                  </a:lnTo>
                  <a:lnTo>
                    <a:pt x="8892" y="161"/>
                  </a:lnTo>
                  <a:lnTo>
                    <a:pt x="7875" y="429"/>
                  </a:lnTo>
                  <a:lnTo>
                    <a:pt x="6857" y="804"/>
                  </a:lnTo>
                  <a:lnTo>
                    <a:pt x="5893" y="1232"/>
                  </a:lnTo>
                  <a:lnTo>
                    <a:pt x="4928" y="1822"/>
                  </a:lnTo>
                  <a:lnTo>
                    <a:pt x="4071" y="2464"/>
                  </a:lnTo>
                  <a:lnTo>
                    <a:pt x="3214" y="3214"/>
                  </a:lnTo>
                  <a:lnTo>
                    <a:pt x="2464" y="4071"/>
                  </a:lnTo>
                  <a:lnTo>
                    <a:pt x="1822" y="4928"/>
                  </a:lnTo>
                  <a:lnTo>
                    <a:pt x="1232" y="5893"/>
                  </a:lnTo>
                  <a:lnTo>
                    <a:pt x="804" y="6857"/>
                  </a:lnTo>
                  <a:lnTo>
                    <a:pt x="429" y="7875"/>
                  </a:lnTo>
                  <a:lnTo>
                    <a:pt x="161" y="8892"/>
                  </a:lnTo>
                  <a:lnTo>
                    <a:pt x="54" y="9964"/>
                  </a:lnTo>
                  <a:lnTo>
                    <a:pt x="0" y="10981"/>
                  </a:lnTo>
                  <a:lnTo>
                    <a:pt x="54" y="12053"/>
                  </a:lnTo>
                  <a:lnTo>
                    <a:pt x="161" y="13124"/>
                  </a:lnTo>
                  <a:lnTo>
                    <a:pt x="429" y="14142"/>
                  </a:lnTo>
                  <a:lnTo>
                    <a:pt x="804" y="15159"/>
                  </a:lnTo>
                  <a:lnTo>
                    <a:pt x="1232" y="16124"/>
                  </a:lnTo>
                  <a:lnTo>
                    <a:pt x="1822" y="17088"/>
                  </a:lnTo>
                  <a:lnTo>
                    <a:pt x="2464" y="17945"/>
                  </a:lnTo>
                  <a:lnTo>
                    <a:pt x="3214" y="18802"/>
                  </a:lnTo>
                  <a:lnTo>
                    <a:pt x="15481" y="31069"/>
                  </a:lnTo>
                  <a:lnTo>
                    <a:pt x="17141" y="28872"/>
                  </a:lnTo>
                  <a:lnTo>
                    <a:pt x="18909" y="26783"/>
                  </a:lnTo>
                  <a:lnTo>
                    <a:pt x="20784" y="24694"/>
                  </a:lnTo>
                  <a:lnTo>
                    <a:pt x="22712" y="22712"/>
                  </a:lnTo>
                  <a:lnTo>
                    <a:pt x="24694" y="20784"/>
                  </a:lnTo>
                  <a:lnTo>
                    <a:pt x="26783" y="18909"/>
                  </a:lnTo>
                  <a:lnTo>
                    <a:pt x="28872" y="17141"/>
                  </a:lnTo>
                  <a:lnTo>
                    <a:pt x="31069" y="15481"/>
                  </a:lnTo>
                  <a:lnTo>
                    <a:pt x="18802" y="3214"/>
                  </a:lnTo>
                  <a:lnTo>
                    <a:pt x="17945" y="2464"/>
                  </a:lnTo>
                  <a:lnTo>
                    <a:pt x="17088" y="1822"/>
                  </a:lnTo>
                  <a:lnTo>
                    <a:pt x="16124" y="1232"/>
                  </a:lnTo>
                  <a:lnTo>
                    <a:pt x="15160" y="804"/>
                  </a:lnTo>
                  <a:lnTo>
                    <a:pt x="14142" y="429"/>
                  </a:lnTo>
                  <a:lnTo>
                    <a:pt x="13124" y="161"/>
                  </a:lnTo>
                  <a:lnTo>
                    <a:pt x="12053" y="54"/>
                  </a:lnTo>
                  <a:lnTo>
                    <a:pt x="10981"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7"/>
            <p:cNvSpPr/>
            <p:nvPr/>
          </p:nvSpPr>
          <p:spPr>
            <a:xfrm>
              <a:off x="1923125" y="970625"/>
              <a:ext cx="3773750" cy="3773750"/>
            </a:xfrm>
            <a:custGeom>
              <a:rect b="b" l="l" r="r" t="t"/>
              <a:pathLst>
                <a:path extrusionOk="0" h="150950" w="150950">
                  <a:moveTo>
                    <a:pt x="4339" y="1"/>
                  </a:moveTo>
                  <a:lnTo>
                    <a:pt x="3857" y="54"/>
                  </a:lnTo>
                  <a:lnTo>
                    <a:pt x="3429" y="161"/>
                  </a:lnTo>
                  <a:lnTo>
                    <a:pt x="3000" y="322"/>
                  </a:lnTo>
                  <a:lnTo>
                    <a:pt x="2572" y="536"/>
                  </a:lnTo>
                  <a:lnTo>
                    <a:pt x="2143" y="751"/>
                  </a:lnTo>
                  <a:lnTo>
                    <a:pt x="1768" y="1072"/>
                  </a:lnTo>
                  <a:lnTo>
                    <a:pt x="1393" y="1393"/>
                  </a:lnTo>
                  <a:lnTo>
                    <a:pt x="1072" y="1768"/>
                  </a:lnTo>
                  <a:lnTo>
                    <a:pt x="751" y="2143"/>
                  </a:lnTo>
                  <a:lnTo>
                    <a:pt x="536" y="2572"/>
                  </a:lnTo>
                  <a:lnTo>
                    <a:pt x="322" y="3000"/>
                  </a:lnTo>
                  <a:lnTo>
                    <a:pt x="161" y="3429"/>
                  </a:lnTo>
                  <a:lnTo>
                    <a:pt x="54" y="3857"/>
                  </a:lnTo>
                  <a:lnTo>
                    <a:pt x="1" y="4339"/>
                  </a:lnTo>
                  <a:lnTo>
                    <a:pt x="1" y="4822"/>
                  </a:lnTo>
                  <a:lnTo>
                    <a:pt x="1" y="5250"/>
                  </a:lnTo>
                  <a:lnTo>
                    <a:pt x="54" y="5732"/>
                  </a:lnTo>
                  <a:lnTo>
                    <a:pt x="161" y="6161"/>
                  </a:lnTo>
                  <a:lnTo>
                    <a:pt x="322" y="6589"/>
                  </a:lnTo>
                  <a:lnTo>
                    <a:pt x="536" y="7018"/>
                  </a:lnTo>
                  <a:lnTo>
                    <a:pt x="751" y="7446"/>
                  </a:lnTo>
                  <a:lnTo>
                    <a:pt x="1072" y="7821"/>
                  </a:lnTo>
                  <a:lnTo>
                    <a:pt x="1393" y="8196"/>
                  </a:lnTo>
                  <a:lnTo>
                    <a:pt x="68672" y="75475"/>
                  </a:lnTo>
                  <a:lnTo>
                    <a:pt x="1393" y="142754"/>
                  </a:lnTo>
                  <a:lnTo>
                    <a:pt x="1072" y="143129"/>
                  </a:lnTo>
                  <a:lnTo>
                    <a:pt x="751" y="143504"/>
                  </a:lnTo>
                  <a:lnTo>
                    <a:pt x="536" y="143932"/>
                  </a:lnTo>
                  <a:lnTo>
                    <a:pt x="322" y="144361"/>
                  </a:lnTo>
                  <a:lnTo>
                    <a:pt x="161" y="144789"/>
                  </a:lnTo>
                  <a:lnTo>
                    <a:pt x="54" y="145218"/>
                  </a:lnTo>
                  <a:lnTo>
                    <a:pt x="1" y="145700"/>
                  </a:lnTo>
                  <a:lnTo>
                    <a:pt x="1" y="146128"/>
                  </a:lnTo>
                  <a:lnTo>
                    <a:pt x="1" y="146611"/>
                  </a:lnTo>
                  <a:lnTo>
                    <a:pt x="54" y="147093"/>
                  </a:lnTo>
                  <a:lnTo>
                    <a:pt x="161" y="147521"/>
                  </a:lnTo>
                  <a:lnTo>
                    <a:pt x="322" y="147950"/>
                  </a:lnTo>
                  <a:lnTo>
                    <a:pt x="536" y="148378"/>
                  </a:lnTo>
                  <a:lnTo>
                    <a:pt x="751" y="148807"/>
                  </a:lnTo>
                  <a:lnTo>
                    <a:pt x="1072" y="149182"/>
                  </a:lnTo>
                  <a:lnTo>
                    <a:pt x="1393" y="149557"/>
                  </a:lnTo>
                  <a:lnTo>
                    <a:pt x="1768" y="149878"/>
                  </a:lnTo>
                  <a:lnTo>
                    <a:pt x="2143" y="150200"/>
                  </a:lnTo>
                  <a:lnTo>
                    <a:pt x="2572" y="150414"/>
                  </a:lnTo>
                  <a:lnTo>
                    <a:pt x="3000" y="150628"/>
                  </a:lnTo>
                  <a:lnTo>
                    <a:pt x="3429" y="150789"/>
                  </a:lnTo>
                  <a:lnTo>
                    <a:pt x="3857" y="150896"/>
                  </a:lnTo>
                  <a:lnTo>
                    <a:pt x="4339" y="150949"/>
                  </a:lnTo>
                  <a:lnTo>
                    <a:pt x="5250" y="150949"/>
                  </a:lnTo>
                  <a:lnTo>
                    <a:pt x="5732" y="150896"/>
                  </a:lnTo>
                  <a:lnTo>
                    <a:pt x="6161" y="150789"/>
                  </a:lnTo>
                  <a:lnTo>
                    <a:pt x="6589" y="150628"/>
                  </a:lnTo>
                  <a:lnTo>
                    <a:pt x="7018" y="150414"/>
                  </a:lnTo>
                  <a:lnTo>
                    <a:pt x="7446" y="150200"/>
                  </a:lnTo>
                  <a:lnTo>
                    <a:pt x="7821" y="149878"/>
                  </a:lnTo>
                  <a:lnTo>
                    <a:pt x="8196" y="149557"/>
                  </a:lnTo>
                  <a:lnTo>
                    <a:pt x="75475" y="82278"/>
                  </a:lnTo>
                  <a:lnTo>
                    <a:pt x="142754" y="149557"/>
                  </a:lnTo>
                  <a:lnTo>
                    <a:pt x="143129" y="149878"/>
                  </a:lnTo>
                  <a:lnTo>
                    <a:pt x="143504" y="150200"/>
                  </a:lnTo>
                  <a:lnTo>
                    <a:pt x="143932" y="150414"/>
                  </a:lnTo>
                  <a:lnTo>
                    <a:pt x="144361" y="150628"/>
                  </a:lnTo>
                  <a:lnTo>
                    <a:pt x="144789" y="150789"/>
                  </a:lnTo>
                  <a:lnTo>
                    <a:pt x="145218" y="150896"/>
                  </a:lnTo>
                  <a:lnTo>
                    <a:pt x="145700" y="150949"/>
                  </a:lnTo>
                  <a:lnTo>
                    <a:pt x="146611" y="150949"/>
                  </a:lnTo>
                  <a:lnTo>
                    <a:pt x="147093" y="150896"/>
                  </a:lnTo>
                  <a:lnTo>
                    <a:pt x="147521" y="150789"/>
                  </a:lnTo>
                  <a:lnTo>
                    <a:pt x="147950" y="150628"/>
                  </a:lnTo>
                  <a:lnTo>
                    <a:pt x="148378" y="150414"/>
                  </a:lnTo>
                  <a:lnTo>
                    <a:pt x="148807" y="150200"/>
                  </a:lnTo>
                  <a:lnTo>
                    <a:pt x="149182" y="149878"/>
                  </a:lnTo>
                  <a:lnTo>
                    <a:pt x="149557" y="149557"/>
                  </a:lnTo>
                  <a:lnTo>
                    <a:pt x="149878" y="149182"/>
                  </a:lnTo>
                  <a:lnTo>
                    <a:pt x="150200" y="148807"/>
                  </a:lnTo>
                  <a:lnTo>
                    <a:pt x="150414" y="148378"/>
                  </a:lnTo>
                  <a:lnTo>
                    <a:pt x="150628" y="147950"/>
                  </a:lnTo>
                  <a:lnTo>
                    <a:pt x="150789" y="147521"/>
                  </a:lnTo>
                  <a:lnTo>
                    <a:pt x="150896" y="147093"/>
                  </a:lnTo>
                  <a:lnTo>
                    <a:pt x="150949" y="146611"/>
                  </a:lnTo>
                  <a:lnTo>
                    <a:pt x="150949" y="146128"/>
                  </a:lnTo>
                  <a:lnTo>
                    <a:pt x="150949" y="145700"/>
                  </a:lnTo>
                  <a:lnTo>
                    <a:pt x="150896" y="145218"/>
                  </a:lnTo>
                  <a:lnTo>
                    <a:pt x="150789" y="144789"/>
                  </a:lnTo>
                  <a:lnTo>
                    <a:pt x="150628" y="144361"/>
                  </a:lnTo>
                  <a:lnTo>
                    <a:pt x="150414" y="143932"/>
                  </a:lnTo>
                  <a:lnTo>
                    <a:pt x="150200" y="143504"/>
                  </a:lnTo>
                  <a:lnTo>
                    <a:pt x="149878" y="143129"/>
                  </a:lnTo>
                  <a:lnTo>
                    <a:pt x="149557" y="142754"/>
                  </a:lnTo>
                  <a:lnTo>
                    <a:pt x="82278" y="75475"/>
                  </a:lnTo>
                  <a:lnTo>
                    <a:pt x="149557" y="8196"/>
                  </a:lnTo>
                  <a:lnTo>
                    <a:pt x="149878" y="7821"/>
                  </a:lnTo>
                  <a:lnTo>
                    <a:pt x="150200" y="7446"/>
                  </a:lnTo>
                  <a:lnTo>
                    <a:pt x="150414" y="7018"/>
                  </a:lnTo>
                  <a:lnTo>
                    <a:pt x="150628" y="6589"/>
                  </a:lnTo>
                  <a:lnTo>
                    <a:pt x="150789" y="6161"/>
                  </a:lnTo>
                  <a:lnTo>
                    <a:pt x="150896" y="5732"/>
                  </a:lnTo>
                  <a:lnTo>
                    <a:pt x="150949" y="5250"/>
                  </a:lnTo>
                  <a:lnTo>
                    <a:pt x="150949" y="4822"/>
                  </a:lnTo>
                  <a:lnTo>
                    <a:pt x="150949" y="4339"/>
                  </a:lnTo>
                  <a:lnTo>
                    <a:pt x="150896" y="3857"/>
                  </a:lnTo>
                  <a:lnTo>
                    <a:pt x="150789" y="3429"/>
                  </a:lnTo>
                  <a:lnTo>
                    <a:pt x="150628" y="3000"/>
                  </a:lnTo>
                  <a:lnTo>
                    <a:pt x="150414" y="2572"/>
                  </a:lnTo>
                  <a:lnTo>
                    <a:pt x="150200" y="2143"/>
                  </a:lnTo>
                  <a:lnTo>
                    <a:pt x="149878" y="1768"/>
                  </a:lnTo>
                  <a:lnTo>
                    <a:pt x="149557" y="1393"/>
                  </a:lnTo>
                  <a:lnTo>
                    <a:pt x="149182" y="1072"/>
                  </a:lnTo>
                  <a:lnTo>
                    <a:pt x="148807" y="751"/>
                  </a:lnTo>
                  <a:lnTo>
                    <a:pt x="148378" y="536"/>
                  </a:lnTo>
                  <a:lnTo>
                    <a:pt x="147950" y="322"/>
                  </a:lnTo>
                  <a:lnTo>
                    <a:pt x="147521" y="161"/>
                  </a:lnTo>
                  <a:lnTo>
                    <a:pt x="147093" y="54"/>
                  </a:lnTo>
                  <a:lnTo>
                    <a:pt x="146611" y="1"/>
                  </a:lnTo>
                  <a:lnTo>
                    <a:pt x="145700" y="1"/>
                  </a:lnTo>
                  <a:lnTo>
                    <a:pt x="145218" y="54"/>
                  </a:lnTo>
                  <a:lnTo>
                    <a:pt x="144789" y="161"/>
                  </a:lnTo>
                  <a:lnTo>
                    <a:pt x="144361" y="322"/>
                  </a:lnTo>
                  <a:lnTo>
                    <a:pt x="143932" y="536"/>
                  </a:lnTo>
                  <a:lnTo>
                    <a:pt x="143504" y="751"/>
                  </a:lnTo>
                  <a:lnTo>
                    <a:pt x="143129" y="1072"/>
                  </a:lnTo>
                  <a:lnTo>
                    <a:pt x="142754" y="1393"/>
                  </a:lnTo>
                  <a:lnTo>
                    <a:pt x="75475" y="68672"/>
                  </a:lnTo>
                  <a:lnTo>
                    <a:pt x="8196" y="1393"/>
                  </a:lnTo>
                  <a:lnTo>
                    <a:pt x="7821" y="1072"/>
                  </a:lnTo>
                  <a:lnTo>
                    <a:pt x="7446" y="751"/>
                  </a:lnTo>
                  <a:lnTo>
                    <a:pt x="7018" y="536"/>
                  </a:lnTo>
                  <a:lnTo>
                    <a:pt x="6589" y="322"/>
                  </a:lnTo>
                  <a:lnTo>
                    <a:pt x="6161" y="161"/>
                  </a:lnTo>
                  <a:lnTo>
                    <a:pt x="5732" y="54"/>
                  </a:lnTo>
                  <a:lnTo>
                    <a:pt x="5250" y="1"/>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7"/>
            <p:cNvSpPr/>
            <p:nvPr/>
          </p:nvSpPr>
          <p:spPr>
            <a:xfrm>
              <a:off x="3534125" y="238125"/>
              <a:ext cx="551750" cy="708425"/>
            </a:xfrm>
            <a:custGeom>
              <a:rect b="b" l="l" r="r" t="t"/>
              <a:pathLst>
                <a:path extrusionOk="0" h="28337" w="22070">
                  <a:moveTo>
                    <a:pt x="11035" y="0"/>
                  </a:moveTo>
                  <a:lnTo>
                    <a:pt x="9910" y="54"/>
                  </a:lnTo>
                  <a:lnTo>
                    <a:pt x="8839" y="214"/>
                  </a:lnTo>
                  <a:lnTo>
                    <a:pt x="7767" y="482"/>
                  </a:lnTo>
                  <a:lnTo>
                    <a:pt x="6750" y="857"/>
                  </a:lnTo>
                  <a:lnTo>
                    <a:pt x="5786" y="1339"/>
                  </a:lnTo>
                  <a:lnTo>
                    <a:pt x="4875" y="1875"/>
                  </a:lnTo>
                  <a:lnTo>
                    <a:pt x="4018" y="2518"/>
                  </a:lnTo>
                  <a:lnTo>
                    <a:pt x="3214" y="3214"/>
                  </a:lnTo>
                  <a:lnTo>
                    <a:pt x="2518" y="4017"/>
                  </a:lnTo>
                  <a:lnTo>
                    <a:pt x="1875" y="4875"/>
                  </a:lnTo>
                  <a:lnTo>
                    <a:pt x="1340" y="5785"/>
                  </a:lnTo>
                  <a:lnTo>
                    <a:pt x="857" y="6749"/>
                  </a:lnTo>
                  <a:lnTo>
                    <a:pt x="483" y="7767"/>
                  </a:lnTo>
                  <a:lnTo>
                    <a:pt x="215" y="8785"/>
                  </a:lnTo>
                  <a:lnTo>
                    <a:pt x="54" y="9910"/>
                  </a:lnTo>
                  <a:lnTo>
                    <a:pt x="0" y="11035"/>
                  </a:lnTo>
                  <a:lnTo>
                    <a:pt x="0" y="28336"/>
                  </a:lnTo>
                  <a:lnTo>
                    <a:pt x="2732" y="28015"/>
                  </a:lnTo>
                  <a:lnTo>
                    <a:pt x="5464" y="27747"/>
                  </a:lnTo>
                  <a:lnTo>
                    <a:pt x="8250" y="27640"/>
                  </a:lnTo>
                  <a:lnTo>
                    <a:pt x="11035" y="27586"/>
                  </a:lnTo>
                  <a:lnTo>
                    <a:pt x="13820" y="27640"/>
                  </a:lnTo>
                  <a:lnTo>
                    <a:pt x="16606" y="27747"/>
                  </a:lnTo>
                  <a:lnTo>
                    <a:pt x="19338" y="28015"/>
                  </a:lnTo>
                  <a:lnTo>
                    <a:pt x="22070" y="28336"/>
                  </a:lnTo>
                  <a:lnTo>
                    <a:pt x="22070" y="11035"/>
                  </a:lnTo>
                  <a:lnTo>
                    <a:pt x="22016" y="9910"/>
                  </a:lnTo>
                  <a:lnTo>
                    <a:pt x="21855" y="8785"/>
                  </a:lnTo>
                  <a:lnTo>
                    <a:pt x="21588" y="7767"/>
                  </a:lnTo>
                  <a:lnTo>
                    <a:pt x="21213" y="6749"/>
                  </a:lnTo>
                  <a:lnTo>
                    <a:pt x="20730" y="5785"/>
                  </a:lnTo>
                  <a:lnTo>
                    <a:pt x="20195" y="4875"/>
                  </a:lnTo>
                  <a:lnTo>
                    <a:pt x="19552" y="4017"/>
                  </a:lnTo>
                  <a:lnTo>
                    <a:pt x="18856" y="3214"/>
                  </a:lnTo>
                  <a:lnTo>
                    <a:pt x="18052" y="2518"/>
                  </a:lnTo>
                  <a:lnTo>
                    <a:pt x="17195" y="1875"/>
                  </a:lnTo>
                  <a:lnTo>
                    <a:pt x="16284" y="1339"/>
                  </a:lnTo>
                  <a:lnTo>
                    <a:pt x="15320" y="857"/>
                  </a:lnTo>
                  <a:lnTo>
                    <a:pt x="14303" y="482"/>
                  </a:lnTo>
                  <a:lnTo>
                    <a:pt x="13231" y="214"/>
                  </a:lnTo>
                  <a:lnTo>
                    <a:pt x="12160" y="54"/>
                  </a:lnTo>
                  <a:lnTo>
                    <a:pt x="11035"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7"/>
            <p:cNvSpPr/>
            <p:nvPr/>
          </p:nvSpPr>
          <p:spPr>
            <a:xfrm>
              <a:off x="3534125" y="4768450"/>
              <a:ext cx="551750" cy="708425"/>
            </a:xfrm>
            <a:custGeom>
              <a:rect b="b" l="l" r="r" t="t"/>
              <a:pathLst>
                <a:path extrusionOk="0" h="28337" w="22070">
                  <a:moveTo>
                    <a:pt x="0" y="1"/>
                  </a:moveTo>
                  <a:lnTo>
                    <a:pt x="0" y="17302"/>
                  </a:lnTo>
                  <a:lnTo>
                    <a:pt x="54" y="18427"/>
                  </a:lnTo>
                  <a:lnTo>
                    <a:pt x="215" y="19552"/>
                  </a:lnTo>
                  <a:lnTo>
                    <a:pt x="483" y="20570"/>
                  </a:lnTo>
                  <a:lnTo>
                    <a:pt x="857" y="21588"/>
                  </a:lnTo>
                  <a:lnTo>
                    <a:pt x="1340" y="22552"/>
                  </a:lnTo>
                  <a:lnTo>
                    <a:pt x="1875" y="23463"/>
                  </a:lnTo>
                  <a:lnTo>
                    <a:pt x="2518" y="24320"/>
                  </a:lnTo>
                  <a:lnTo>
                    <a:pt x="3214" y="25123"/>
                  </a:lnTo>
                  <a:lnTo>
                    <a:pt x="4018" y="25819"/>
                  </a:lnTo>
                  <a:lnTo>
                    <a:pt x="4875" y="26462"/>
                  </a:lnTo>
                  <a:lnTo>
                    <a:pt x="5786" y="26998"/>
                  </a:lnTo>
                  <a:lnTo>
                    <a:pt x="6750" y="27480"/>
                  </a:lnTo>
                  <a:lnTo>
                    <a:pt x="7767" y="27855"/>
                  </a:lnTo>
                  <a:lnTo>
                    <a:pt x="8839" y="28123"/>
                  </a:lnTo>
                  <a:lnTo>
                    <a:pt x="9910" y="28283"/>
                  </a:lnTo>
                  <a:lnTo>
                    <a:pt x="11035" y="28337"/>
                  </a:lnTo>
                  <a:lnTo>
                    <a:pt x="12160" y="28283"/>
                  </a:lnTo>
                  <a:lnTo>
                    <a:pt x="13231" y="28123"/>
                  </a:lnTo>
                  <a:lnTo>
                    <a:pt x="14303" y="27855"/>
                  </a:lnTo>
                  <a:lnTo>
                    <a:pt x="15320" y="27480"/>
                  </a:lnTo>
                  <a:lnTo>
                    <a:pt x="16284" y="26998"/>
                  </a:lnTo>
                  <a:lnTo>
                    <a:pt x="17195" y="26462"/>
                  </a:lnTo>
                  <a:lnTo>
                    <a:pt x="18052" y="25819"/>
                  </a:lnTo>
                  <a:lnTo>
                    <a:pt x="18856" y="25123"/>
                  </a:lnTo>
                  <a:lnTo>
                    <a:pt x="19552" y="24320"/>
                  </a:lnTo>
                  <a:lnTo>
                    <a:pt x="20195" y="23463"/>
                  </a:lnTo>
                  <a:lnTo>
                    <a:pt x="20730" y="22552"/>
                  </a:lnTo>
                  <a:lnTo>
                    <a:pt x="21213" y="21588"/>
                  </a:lnTo>
                  <a:lnTo>
                    <a:pt x="21588" y="20570"/>
                  </a:lnTo>
                  <a:lnTo>
                    <a:pt x="21855" y="19552"/>
                  </a:lnTo>
                  <a:lnTo>
                    <a:pt x="22016" y="18427"/>
                  </a:lnTo>
                  <a:lnTo>
                    <a:pt x="22070" y="17302"/>
                  </a:lnTo>
                  <a:lnTo>
                    <a:pt x="22070" y="1"/>
                  </a:lnTo>
                  <a:lnTo>
                    <a:pt x="19338" y="322"/>
                  </a:lnTo>
                  <a:lnTo>
                    <a:pt x="16606" y="590"/>
                  </a:lnTo>
                  <a:lnTo>
                    <a:pt x="13820" y="697"/>
                  </a:lnTo>
                  <a:lnTo>
                    <a:pt x="11035" y="751"/>
                  </a:lnTo>
                  <a:lnTo>
                    <a:pt x="8250" y="697"/>
                  </a:lnTo>
                  <a:lnTo>
                    <a:pt x="5464" y="590"/>
                  </a:lnTo>
                  <a:lnTo>
                    <a:pt x="2732" y="322"/>
                  </a:lnTo>
                  <a:lnTo>
                    <a:pt x="0" y="1"/>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7"/>
            <p:cNvSpPr/>
            <p:nvPr/>
          </p:nvSpPr>
          <p:spPr>
            <a:xfrm>
              <a:off x="5720950" y="2581625"/>
              <a:ext cx="708425" cy="551750"/>
            </a:xfrm>
            <a:custGeom>
              <a:rect b="b" l="l" r="r" t="t"/>
              <a:pathLst>
                <a:path extrusionOk="0" h="22070" w="28337">
                  <a:moveTo>
                    <a:pt x="1" y="0"/>
                  </a:moveTo>
                  <a:lnTo>
                    <a:pt x="322" y="2732"/>
                  </a:lnTo>
                  <a:lnTo>
                    <a:pt x="590" y="5464"/>
                  </a:lnTo>
                  <a:lnTo>
                    <a:pt x="697" y="8250"/>
                  </a:lnTo>
                  <a:lnTo>
                    <a:pt x="751" y="11035"/>
                  </a:lnTo>
                  <a:lnTo>
                    <a:pt x="697" y="13820"/>
                  </a:lnTo>
                  <a:lnTo>
                    <a:pt x="590" y="16606"/>
                  </a:lnTo>
                  <a:lnTo>
                    <a:pt x="322" y="19338"/>
                  </a:lnTo>
                  <a:lnTo>
                    <a:pt x="1" y="22070"/>
                  </a:lnTo>
                  <a:lnTo>
                    <a:pt x="17302" y="22070"/>
                  </a:lnTo>
                  <a:lnTo>
                    <a:pt x="18427" y="22016"/>
                  </a:lnTo>
                  <a:lnTo>
                    <a:pt x="19552" y="21855"/>
                  </a:lnTo>
                  <a:lnTo>
                    <a:pt x="20570" y="21587"/>
                  </a:lnTo>
                  <a:lnTo>
                    <a:pt x="21588" y="21213"/>
                  </a:lnTo>
                  <a:lnTo>
                    <a:pt x="22552" y="20730"/>
                  </a:lnTo>
                  <a:lnTo>
                    <a:pt x="23463" y="20195"/>
                  </a:lnTo>
                  <a:lnTo>
                    <a:pt x="24320" y="19552"/>
                  </a:lnTo>
                  <a:lnTo>
                    <a:pt x="25123" y="18856"/>
                  </a:lnTo>
                  <a:lnTo>
                    <a:pt x="25819" y="18052"/>
                  </a:lnTo>
                  <a:lnTo>
                    <a:pt x="26462" y="17195"/>
                  </a:lnTo>
                  <a:lnTo>
                    <a:pt x="26998" y="16284"/>
                  </a:lnTo>
                  <a:lnTo>
                    <a:pt x="27480" y="15320"/>
                  </a:lnTo>
                  <a:lnTo>
                    <a:pt x="27855" y="14303"/>
                  </a:lnTo>
                  <a:lnTo>
                    <a:pt x="28123" y="13231"/>
                  </a:lnTo>
                  <a:lnTo>
                    <a:pt x="28283" y="12160"/>
                  </a:lnTo>
                  <a:lnTo>
                    <a:pt x="28337" y="11035"/>
                  </a:lnTo>
                  <a:lnTo>
                    <a:pt x="28283" y="9910"/>
                  </a:lnTo>
                  <a:lnTo>
                    <a:pt x="28123" y="8839"/>
                  </a:lnTo>
                  <a:lnTo>
                    <a:pt x="27855" y="7767"/>
                  </a:lnTo>
                  <a:lnTo>
                    <a:pt x="27480" y="6750"/>
                  </a:lnTo>
                  <a:lnTo>
                    <a:pt x="26998" y="5786"/>
                  </a:lnTo>
                  <a:lnTo>
                    <a:pt x="26462" y="4875"/>
                  </a:lnTo>
                  <a:lnTo>
                    <a:pt x="25819" y="4018"/>
                  </a:lnTo>
                  <a:lnTo>
                    <a:pt x="25123" y="3214"/>
                  </a:lnTo>
                  <a:lnTo>
                    <a:pt x="24320" y="2518"/>
                  </a:lnTo>
                  <a:lnTo>
                    <a:pt x="23463" y="1875"/>
                  </a:lnTo>
                  <a:lnTo>
                    <a:pt x="22552" y="1340"/>
                  </a:lnTo>
                  <a:lnTo>
                    <a:pt x="21588" y="857"/>
                  </a:lnTo>
                  <a:lnTo>
                    <a:pt x="20570" y="483"/>
                  </a:lnTo>
                  <a:lnTo>
                    <a:pt x="19552" y="215"/>
                  </a:lnTo>
                  <a:lnTo>
                    <a:pt x="18427" y="54"/>
                  </a:lnTo>
                  <a:lnTo>
                    <a:pt x="17302"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27"/>
            <p:cNvSpPr/>
            <p:nvPr/>
          </p:nvSpPr>
          <p:spPr>
            <a:xfrm>
              <a:off x="1190625" y="2581625"/>
              <a:ext cx="708425" cy="551750"/>
            </a:xfrm>
            <a:custGeom>
              <a:rect b="b" l="l" r="r" t="t"/>
              <a:pathLst>
                <a:path extrusionOk="0" h="22070" w="28337">
                  <a:moveTo>
                    <a:pt x="11035" y="0"/>
                  </a:moveTo>
                  <a:lnTo>
                    <a:pt x="9910" y="54"/>
                  </a:lnTo>
                  <a:lnTo>
                    <a:pt x="8785" y="215"/>
                  </a:lnTo>
                  <a:lnTo>
                    <a:pt x="7767" y="483"/>
                  </a:lnTo>
                  <a:lnTo>
                    <a:pt x="6749" y="857"/>
                  </a:lnTo>
                  <a:lnTo>
                    <a:pt x="5785" y="1340"/>
                  </a:lnTo>
                  <a:lnTo>
                    <a:pt x="4875" y="1875"/>
                  </a:lnTo>
                  <a:lnTo>
                    <a:pt x="4017" y="2518"/>
                  </a:lnTo>
                  <a:lnTo>
                    <a:pt x="3214" y="3214"/>
                  </a:lnTo>
                  <a:lnTo>
                    <a:pt x="2518" y="4018"/>
                  </a:lnTo>
                  <a:lnTo>
                    <a:pt x="1875" y="4875"/>
                  </a:lnTo>
                  <a:lnTo>
                    <a:pt x="1339" y="5786"/>
                  </a:lnTo>
                  <a:lnTo>
                    <a:pt x="857" y="6750"/>
                  </a:lnTo>
                  <a:lnTo>
                    <a:pt x="482" y="7767"/>
                  </a:lnTo>
                  <a:lnTo>
                    <a:pt x="214" y="8839"/>
                  </a:lnTo>
                  <a:lnTo>
                    <a:pt x="54" y="9910"/>
                  </a:lnTo>
                  <a:lnTo>
                    <a:pt x="0" y="11035"/>
                  </a:lnTo>
                  <a:lnTo>
                    <a:pt x="54" y="12160"/>
                  </a:lnTo>
                  <a:lnTo>
                    <a:pt x="214" y="13231"/>
                  </a:lnTo>
                  <a:lnTo>
                    <a:pt x="482" y="14303"/>
                  </a:lnTo>
                  <a:lnTo>
                    <a:pt x="857" y="15320"/>
                  </a:lnTo>
                  <a:lnTo>
                    <a:pt x="1339" y="16284"/>
                  </a:lnTo>
                  <a:lnTo>
                    <a:pt x="1875" y="17195"/>
                  </a:lnTo>
                  <a:lnTo>
                    <a:pt x="2518" y="18052"/>
                  </a:lnTo>
                  <a:lnTo>
                    <a:pt x="3214" y="18856"/>
                  </a:lnTo>
                  <a:lnTo>
                    <a:pt x="4017" y="19552"/>
                  </a:lnTo>
                  <a:lnTo>
                    <a:pt x="4875" y="20195"/>
                  </a:lnTo>
                  <a:lnTo>
                    <a:pt x="5785" y="20730"/>
                  </a:lnTo>
                  <a:lnTo>
                    <a:pt x="6749" y="21213"/>
                  </a:lnTo>
                  <a:lnTo>
                    <a:pt x="7767" y="21587"/>
                  </a:lnTo>
                  <a:lnTo>
                    <a:pt x="8785" y="21855"/>
                  </a:lnTo>
                  <a:lnTo>
                    <a:pt x="9910" y="22016"/>
                  </a:lnTo>
                  <a:lnTo>
                    <a:pt x="11035" y="22070"/>
                  </a:lnTo>
                  <a:lnTo>
                    <a:pt x="28336" y="22070"/>
                  </a:lnTo>
                  <a:lnTo>
                    <a:pt x="28015" y="19338"/>
                  </a:lnTo>
                  <a:lnTo>
                    <a:pt x="27747" y="16606"/>
                  </a:lnTo>
                  <a:lnTo>
                    <a:pt x="27640" y="13820"/>
                  </a:lnTo>
                  <a:lnTo>
                    <a:pt x="27586" y="11035"/>
                  </a:lnTo>
                  <a:lnTo>
                    <a:pt x="27640" y="8250"/>
                  </a:lnTo>
                  <a:lnTo>
                    <a:pt x="27747" y="5464"/>
                  </a:lnTo>
                  <a:lnTo>
                    <a:pt x="28015" y="2732"/>
                  </a:lnTo>
                  <a:lnTo>
                    <a:pt x="28336"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7"/>
            <p:cNvSpPr/>
            <p:nvPr/>
          </p:nvSpPr>
          <p:spPr>
            <a:xfrm>
              <a:off x="1190625" y="238125"/>
              <a:ext cx="5238750" cy="5238750"/>
            </a:xfrm>
            <a:custGeom>
              <a:rect b="b" l="l" r="r" t="t"/>
              <a:pathLst>
                <a:path extrusionOk="0" h="209550" w="209550">
                  <a:moveTo>
                    <a:pt x="104293" y="0"/>
                  </a:moveTo>
                  <a:lnTo>
                    <a:pt x="103811" y="107"/>
                  </a:lnTo>
                  <a:lnTo>
                    <a:pt x="103329" y="214"/>
                  </a:lnTo>
                  <a:lnTo>
                    <a:pt x="102900" y="375"/>
                  </a:lnTo>
                  <a:lnTo>
                    <a:pt x="102472" y="589"/>
                  </a:lnTo>
                  <a:lnTo>
                    <a:pt x="102097" y="803"/>
                  </a:lnTo>
                  <a:lnTo>
                    <a:pt x="101722" y="1125"/>
                  </a:lnTo>
                  <a:lnTo>
                    <a:pt x="101347" y="1393"/>
                  </a:lnTo>
                  <a:lnTo>
                    <a:pt x="101079" y="1768"/>
                  </a:lnTo>
                  <a:lnTo>
                    <a:pt x="100758" y="2143"/>
                  </a:lnTo>
                  <a:lnTo>
                    <a:pt x="100543" y="2518"/>
                  </a:lnTo>
                  <a:lnTo>
                    <a:pt x="100329" y="2946"/>
                  </a:lnTo>
                  <a:lnTo>
                    <a:pt x="100168" y="3375"/>
                  </a:lnTo>
                  <a:lnTo>
                    <a:pt x="100061" y="3857"/>
                  </a:lnTo>
                  <a:lnTo>
                    <a:pt x="99954" y="4339"/>
                  </a:lnTo>
                  <a:lnTo>
                    <a:pt x="99954" y="4821"/>
                  </a:lnTo>
                  <a:lnTo>
                    <a:pt x="99954" y="99954"/>
                  </a:lnTo>
                  <a:lnTo>
                    <a:pt x="4339" y="99954"/>
                  </a:lnTo>
                  <a:lnTo>
                    <a:pt x="3857" y="100061"/>
                  </a:lnTo>
                  <a:lnTo>
                    <a:pt x="3375" y="100168"/>
                  </a:lnTo>
                  <a:lnTo>
                    <a:pt x="2946" y="100329"/>
                  </a:lnTo>
                  <a:lnTo>
                    <a:pt x="2518" y="100543"/>
                  </a:lnTo>
                  <a:lnTo>
                    <a:pt x="2143" y="100758"/>
                  </a:lnTo>
                  <a:lnTo>
                    <a:pt x="1768" y="101079"/>
                  </a:lnTo>
                  <a:lnTo>
                    <a:pt x="1393" y="101347"/>
                  </a:lnTo>
                  <a:lnTo>
                    <a:pt x="1125" y="101722"/>
                  </a:lnTo>
                  <a:lnTo>
                    <a:pt x="803" y="102097"/>
                  </a:lnTo>
                  <a:lnTo>
                    <a:pt x="589" y="102472"/>
                  </a:lnTo>
                  <a:lnTo>
                    <a:pt x="375" y="102900"/>
                  </a:lnTo>
                  <a:lnTo>
                    <a:pt x="214" y="103329"/>
                  </a:lnTo>
                  <a:lnTo>
                    <a:pt x="107" y="103811"/>
                  </a:lnTo>
                  <a:lnTo>
                    <a:pt x="0" y="104293"/>
                  </a:lnTo>
                  <a:lnTo>
                    <a:pt x="0" y="104775"/>
                  </a:lnTo>
                  <a:lnTo>
                    <a:pt x="0" y="105257"/>
                  </a:lnTo>
                  <a:lnTo>
                    <a:pt x="107" y="105739"/>
                  </a:lnTo>
                  <a:lnTo>
                    <a:pt x="214" y="106221"/>
                  </a:lnTo>
                  <a:lnTo>
                    <a:pt x="375" y="106650"/>
                  </a:lnTo>
                  <a:lnTo>
                    <a:pt x="589" y="107078"/>
                  </a:lnTo>
                  <a:lnTo>
                    <a:pt x="803" y="107453"/>
                  </a:lnTo>
                  <a:lnTo>
                    <a:pt x="1125" y="107828"/>
                  </a:lnTo>
                  <a:lnTo>
                    <a:pt x="1393" y="108203"/>
                  </a:lnTo>
                  <a:lnTo>
                    <a:pt x="1768" y="108471"/>
                  </a:lnTo>
                  <a:lnTo>
                    <a:pt x="2143" y="108792"/>
                  </a:lnTo>
                  <a:lnTo>
                    <a:pt x="2518" y="109007"/>
                  </a:lnTo>
                  <a:lnTo>
                    <a:pt x="2946" y="109221"/>
                  </a:lnTo>
                  <a:lnTo>
                    <a:pt x="3375" y="109382"/>
                  </a:lnTo>
                  <a:lnTo>
                    <a:pt x="3857" y="109489"/>
                  </a:lnTo>
                  <a:lnTo>
                    <a:pt x="4339" y="109596"/>
                  </a:lnTo>
                  <a:lnTo>
                    <a:pt x="99954" y="109596"/>
                  </a:lnTo>
                  <a:lnTo>
                    <a:pt x="99954" y="204729"/>
                  </a:lnTo>
                  <a:lnTo>
                    <a:pt x="99954" y="205211"/>
                  </a:lnTo>
                  <a:lnTo>
                    <a:pt x="100061" y="205693"/>
                  </a:lnTo>
                  <a:lnTo>
                    <a:pt x="100168" y="206175"/>
                  </a:lnTo>
                  <a:lnTo>
                    <a:pt x="100329" y="206604"/>
                  </a:lnTo>
                  <a:lnTo>
                    <a:pt x="100543" y="207032"/>
                  </a:lnTo>
                  <a:lnTo>
                    <a:pt x="100758" y="207407"/>
                  </a:lnTo>
                  <a:lnTo>
                    <a:pt x="101079" y="207782"/>
                  </a:lnTo>
                  <a:lnTo>
                    <a:pt x="101347" y="208157"/>
                  </a:lnTo>
                  <a:lnTo>
                    <a:pt x="101722" y="208425"/>
                  </a:lnTo>
                  <a:lnTo>
                    <a:pt x="102097" y="208747"/>
                  </a:lnTo>
                  <a:lnTo>
                    <a:pt x="102472" y="208961"/>
                  </a:lnTo>
                  <a:lnTo>
                    <a:pt x="102900" y="209175"/>
                  </a:lnTo>
                  <a:lnTo>
                    <a:pt x="103329" y="209336"/>
                  </a:lnTo>
                  <a:lnTo>
                    <a:pt x="103811" y="209443"/>
                  </a:lnTo>
                  <a:lnTo>
                    <a:pt x="104293" y="209550"/>
                  </a:lnTo>
                  <a:lnTo>
                    <a:pt x="105257" y="209550"/>
                  </a:lnTo>
                  <a:lnTo>
                    <a:pt x="105739" y="209443"/>
                  </a:lnTo>
                  <a:lnTo>
                    <a:pt x="106221" y="209336"/>
                  </a:lnTo>
                  <a:lnTo>
                    <a:pt x="106650" y="209175"/>
                  </a:lnTo>
                  <a:lnTo>
                    <a:pt x="107078" y="208961"/>
                  </a:lnTo>
                  <a:lnTo>
                    <a:pt x="107453" y="208747"/>
                  </a:lnTo>
                  <a:lnTo>
                    <a:pt x="107828" y="208425"/>
                  </a:lnTo>
                  <a:lnTo>
                    <a:pt x="108203" y="208157"/>
                  </a:lnTo>
                  <a:lnTo>
                    <a:pt x="108471" y="207782"/>
                  </a:lnTo>
                  <a:lnTo>
                    <a:pt x="108792" y="207407"/>
                  </a:lnTo>
                  <a:lnTo>
                    <a:pt x="109007" y="207032"/>
                  </a:lnTo>
                  <a:lnTo>
                    <a:pt x="109221" y="206604"/>
                  </a:lnTo>
                  <a:lnTo>
                    <a:pt x="109382" y="206175"/>
                  </a:lnTo>
                  <a:lnTo>
                    <a:pt x="109489" y="205693"/>
                  </a:lnTo>
                  <a:lnTo>
                    <a:pt x="109596" y="205211"/>
                  </a:lnTo>
                  <a:lnTo>
                    <a:pt x="109596" y="204729"/>
                  </a:lnTo>
                  <a:lnTo>
                    <a:pt x="109596" y="109596"/>
                  </a:lnTo>
                  <a:lnTo>
                    <a:pt x="205211" y="109596"/>
                  </a:lnTo>
                  <a:lnTo>
                    <a:pt x="205693" y="109489"/>
                  </a:lnTo>
                  <a:lnTo>
                    <a:pt x="206175" y="109382"/>
                  </a:lnTo>
                  <a:lnTo>
                    <a:pt x="206604" y="109221"/>
                  </a:lnTo>
                  <a:lnTo>
                    <a:pt x="207032" y="109007"/>
                  </a:lnTo>
                  <a:lnTo>
                    <a:pt x="207407" y="108792"/>
                  </a:lnTo>
                  <a:lnTo>
                    <a:pt x="207782" y="108471"/>
                  </a:lnTo>
                  <a:lnTo>
                    <a:pt x="208157" y="108203"/>
                  </a:lnTo>
                  <a:lnTo>
                    <a:pt x="208425" y="107828"/>
                  </a:lnTo>
                  <a:lnTo>
                    <a:pt x="208747" y="107453"/>
                  </a:lnTo>
                  <a:lnTo>
                    <a:pt x="208961" y="107078"/>
                  </a:lnTo>
                  <a:lnTo>
                    <a:pt x="209175" y="106650"/>
                  </a:lnTo>
                  <a:lnTo>
                    <a:pt x="209336" y="106221"/>
                  </a:lnTo>
                  <a:lnTo>
                    <a:pt x="209443" y="105739"/>
                  </a:lnTo>
                  <a:lnTo>
                    <a:pt x="209550" y="105257"/>
                  </a:lnTo>
                  <a:lnTo>
                    <a:pt x="209550" y="104775"/>
                  </a:lnTo>
                  <a:lnTo>
                    <a:pt x="209550" y="104293"/>
                  </a:lnTo>
                  <a:lnTo>
                    <a:pt x="209443" y="103811"/>
                  </a:lnTo>
                  <a:lnTo>
                    <a:pt x="209336" y="103329"/>
                  </a:lnTo>
                  <a:lnTo>
                    <a:pt x="209175" y="102900"/>
                  </a:lnTo>
                  <a:lnTo>
                    <a:pt x="208961" y="102472"/>
                  </a:lnTo>
                  <a:lnTo>
                    <a:pt x="208747" y="102097"/>
                  </a:lnTo>
                  <a:lnTo>
                    <a:pt x="208425" y="101722"/>
                  </a:lnTo>
                  <a:lnTo>
                    <a:pt x="208157" y="101347"/>
                  </a:lnTo>
                  <a:lnTo>
                    <a:pt x="207782" y="101079"/>
                  </a:lnTo>
                  <a:lnTo>
                    <a:pt x="207407" y="100758"/>
                  </a:lnTo>
                  <a:lnTo>
                    <a:pt x="207032" y="100543"/>
                  </a:lnTo>
                  <a:lnTo>
                    <a:pt x="206604" y="100329"/>
                  </a:lnTo>
                  <a:lnTo>
                    <a:pt x="206175" y="100168"/>
                  </a:lnTo>
                  <a:lnTo>
                    <a:pt x="205693" y="100061"/>
                  </a:lnTo>
                  <a:lnTo>
                    <a:pt x="205211" y="99954"/>
                  </a:lnTo>
                  <a:lnTo>
                    <a:pt x="109596" y="99954"/>
                  </a:lnTo>
                  <a:lnTo>
                    <a:pt x="109596" y="4821"/>
                  </a:lnTo>
                  <a:lnTo>
                    <a:pt x="109596" y="4339"/>
                  </a:lnTo>
                  <a:lnTo>
                    <a:pt x="109489" y="3857"/>
                  </a:lnTo>
                  <a:lnTo>
                    <a:pt x="109382" y="3375"/>
                  </a:lnTo>
                  <a:lnTo>
                    <a:pt x="109221" y="2946"/>
                  </a:lnTo>
                  <a:lnTo>
                    <a:pt x="109007" y="2518"/>
                  </a:lnTo>
                  <a:lnTo>
                    <a:pt x="108792" y="2143"/>
                  </a:lnTo>
                  <a:lnTo>
                    <a:pt x="108471" y="1768"/>
                  </a:lnTo>
                  <a:lnTo>
                    <a:pt x="108203" y="1393"/>
                  </a:lnTo>
                  <a:lnTo>
                    <a:pt x="107828" y="1125"/>
                  </a:lnTo>
                  <a:lnTo>
                    <a:pt x="107453" y="803"/>
                  </a:lnTo>
                  <a:lnTo>
                    <a:pt x="107078" y="589"/>
                  </a:lnTo>
                  <a:lnTo>
                    <a:pt x="106650" y="375"/>
                  </a:lnTo>
                  <a:lnTo>
                    <a:pt x="106221" y="214"/>
                  </a:lnTo>
                  <a:lnTo>
                    <a:pt x="105739" y="107"/>
                  </a:lnTo>
                  <a:lnTo>
                    <a:pt x="105257"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7"/>
            <p:cNvSpPr/>
            <p:nvPr/>
          </p:nvSpPr>
          <p:spPr>
            <a:xfrm>
              <a:off x="1880275" y="927775"/>
              <a:ext cx="3859450" cy="3859450"/>
            </a:xfrm>
            <a:custGeom>
              <a:rect b="b" l="l" r="r" t="t"/>
              <a:pathLst>
                <a:path extrusionOk="0" h="154378" w="154378">
                  <a:moveTo>
                    <a:pt x="78689" y="19284"/>
                  </a:moveTo>
                  <a:lnTo>
                    <a:pt x="80189" y="19338"/>
                  </a:lnTo>
                  <a:lnTo>
                    <a:pt x="81635" y="19445"/>
                  </a:lnTo>
                  <a:lnTo>
                    <a:pt x="83135" y="19606"/>
                  </a:lnTo>
                  <a:lnTo>
                    <a:pt x="84581" y="19766"/>
                  </a:lnTo>
                  <a:lnTo>
                    <a:pt x="86027" y="19981"/>
                  </a:lnTo>
                  <a:lnTo>
                    <a:pt x="87420" y="20195"/>
                  </a:lnTo>
                  <a:lnTo>
                    <a:pt x="88866" y="20463"/>
                  </a:lnTo>
                  <a:lnTo>
                    <a:pt x="90259" y="20784"/>
                  </a:lnTo>
                  <a:lnTo>
                    <a:pt x="91652" y="21105"/>
                  </a:lnTo>
                  <a:lnTo>
                    <a:pt x="93045" y="21480"/>
                  </a:lnTo>
                  <a:lnTo>
                    <a:pt x="94384" y="21909"/>
                  </a:lnTo>
                  <a:lnTo>
                    <a:pt x="95776" y="22337"/>
                  </a:lnTo>
                  <a:lnTo>
                    <a:pt x="97116" y="22820"/>
                  </a:lnTo>
                  <a:lnTo>
                    <a:pt x="98401" y="23302"/>
                  </a:lnTo>
                  <a:lnTo>
                    <a:pt x="99740" y="23837"/>
                  </a:lnTo>
                  <a:lnTo>
                    <a:pt x="101026" y="24427"/>
                  </a:lnTo>
                  <a:lnTo>
                    <a:pt x="102311" y="25016"/>
                  </a:lnTo>
                  <a:lnTo>
                    <a:pt x="103543" y="25605"/>
                  </a:lnTo>
                  <a:lnTo>
                    <a:pt x="104775" y="26301"/>
                  </a:lnTo>
                  <a:lnTo>
                    <a:pt x="106007" y="26944"/>
                  </a:lnTo>
                  <a:lnTo>
                    <a:pt x="107240" y="27694"/>
                  </a:lnTo>
                  <a:lnTo>
                    <a:pt x="108418" y="28390"/>
                  </a:lnTo>
                  <a:lnTo>
                    <a:pt x="109543" y="29194"/>
                  </a:lnTo>
                  <a:lnTo>
                    <a:pt x="110721" y="29944"/>
                  </a:lnTo>
                  <a:lnTo>
                    <a:pt x="111846" y="30801"/>
                  </a:lnTo>
                  <a:lnTo>
                    <a:pt x="112917" y="31658"/>
                  </a:lnTo>
                  <a:lnTo>
                    <a:pt x="114042" y="32515"/>
                  </a:lnTo>
                  <a:lnTo>
                    <a:pt x="115060" y="33426"/>
                  </a:lnTo>
                  <a:lnTo>
                    <a:pt x="116131" y="34336"/>
                  </a:lnTo>
                  <a:lnTo>
                    <a:pt x="117149" y="35300"/>
                  </a:lnTo>
                  <a:lnTo>
                    <a:pt x="118113" y="36265"/>
                  </a:lnTo>
                  <a:lnTo>
                    <a:pt x="119078" y="37229"/>
                  </a:lnTo>
                  <a:lnTo>
                    <a:pt x="120042" y="38247"/>
                  </a:lnTo>
                  <a:lnTo>
                    <a:pt x="120952" y="39318"/>
                  </a:lnTo>
                  <a:lnTo>
                    <a:pt x="121863" y="40336"/>
                  </a:lnTo>
                  <a:lnTo>
                    <a:pt x="122720" y="41461"/>
                  </a:lnTo>
                  <a:lnTo>
                    <a:pt x="123577" y="42532"/>
                  </a:lnTo>
                  <a:lnTo>
                    <a:pt x="124434" y="43657"/>
                  </a:lnTo>
                  <a:lnTo>
                    <a:pt x="125184" y="44835"/>
                  </a:lnTo>
                  <a:lnTo>
                    <a:pt x="125988" y="45960"/>
                  </a:lnTo>
                  <a:lnTo>
                    <a:pt x="126684" y="47139"/>
                  </a:lnTo>
                  <a:lnTo>
                    <a:pt x="127434" y="48371"/>
                  </a:lnTo>
                  <a:lnTo>
                    <a:pt x="128077" y="49603"/>
                  </a:lnTo>
                  <a:lnTo>
                    <a:pt x="128773" y="50835"/>
                  </a:lnTo>
                  <a:lnTo>
                    <a:pt x="129362" y="52067"/>
                  </a:lnTo>
                  <a:lnTo>
                    <a:pt x="129951" y="53352"/>
                  </a:lnTo>
                  <a:lnTo>
                    <a:pt x="130541" y="54638"/>
                  </a:lnTo>
                  <a:lnTo>
                    <a:pt x="131076" y="55977"/>
                  </a:lnTo>
                  <a:lnTo>
                    <a:pt x="131558" y="57262"/>
                  </a:lnTo>
                  <a:lnTo>
                    <a:pt x="132041" y="58602"/>
                  </a:lnTo>
                  <a:lnTo>
                    <a:pt x="132469" y="59994"/>
                  </a:lnTo>
                  <a:lnTo>
                    <a:pt x="132898" y="61333"/>
                  </a:lnTo>
                  <a:lnTo>
                    <a:pt x="133273" y="62726"/>
                  </a:lnTo>
                  <a:lnTo>
                    <a:pt x="133594" y="64119"/>
                  </a:lnTo>
                  <a:lnTo>
                    <a:pt x="133915" y="65512"/>
                  </a:lnTo>
                  <a:lnTo>
                    <a:pt x="134183" y="66958"/>
                  </a:lnTo>
                  <a:lnTo>
                    <a:pt x="134397" y="68351"/>
                  </a:lnTo>
                  <a:lnTo>
                    <a:pt x="134612" y="69797"/>
                  </a:lnTo>
                  <a:lnTo>
                    <a:pt x="134772" y="71243"/>
                  </a:lnTo>
                  <a:lnTo>
                    <a:pt x="134933" y="72743"/>
                  </a:lnTo>
                  <a:lnTo>
                    <a:pt x="135040" y="74189"/>
                  </a:lnTo>
                  <a:lnTo>
                    <a:pt x="135094" y="75689"/>
                  </a:lnTo>
                  <a:lnTo>
                    <a:pt x="135094" y="77189"/>
                  </a:lnTo>
                  <a:lnTo>
                    <a:pt x="135094" y="78689"/>
                  </a:lnTo>
                  <a:lnTo>
                    <a:pt x="135040" y="80189"/>
                  </a:lnTo>
                  <a:lnTo>
                    <a:pt x="134933" y="81635"/>
                  </a:lnTo>
                  <a:lnTo>
                    <a:pt x="134772" y="83135"/>
                  </a:lnTo>
                  <a:lnTo>
                    <a:pt x="134612" y="84581"/>
                  </a:lnTo>
                  <a:lnTo>
                    <a:pt x="134397" y="86027"/>
                  </a:lnTo>
                  <a:lnTo>
                    <a:pt x="134183" y="87420"/>
                  </a:lnTo>
                  <a:lnTo>
                    <a:pt x="133915" y="88866"/>
                  </a:lnTo>
                  <a:lnTo>
                    <a:pt x="133594" y="90259"/>
                  </a:lnTo>
                  <a:lnTo>
                    <a:pt x="133273" y="91652"/>
                  </a:lnTo>
                  <a:lnTo>
                    <a:pt x="132898" y="93045"/>
                  </a:lnTo>
                  <a:lnTo>
                    <a:pt x="132469" y="94384"/>
                  </a:lnTo>
                  <a:lnTo>
                    <a:pt x="132041" y="95776"/>
                  </a:lnTo>
                  <a:lnTo>
                    <a:pt x="131558" y="97116"/>
                  </a:lnTo>
                  <a:lnTo>
                    <a:pt x="131076" y="98401"/>
                  </a:lnTo>
                  <a:lnTo>
                    <a:pt x="130541" y="99740"/>
                  </a:lnTo>
                  <a:lnTo>
                    <a:pt x="129951" y="101026"/>
                  </a:lnTo>
                  <a:lnTo>
                    <a:pt x="129362" y="102311"/>
                  </a:lnTo>
                  <a:lnTo>
                    <a:pt x="128773" y="103543"/>
                  </a:lnTo>
                  <a:lnTo>
                    <a:pt x="128077" y="104775"/>
                  </a:lnTo>
                  <a:lnTo>
                    <a:pt x="127434" y="106007"/>
                  </a:lnTo>
                  <a:lnTo>
                    <a:pt x="126684" y="107240"/>
                  </a:lnTo>
                  <a:lnTo>
                    <a:pt x="125988" y="108418"/>
                  </a:lnTo>
                  <a:lnTo>
                    <a:pt x="125184" y="109543"/>
                  </a:lnTo>
                  <a:lnTo>
                    <a:pt x="124434" y="110721"/>
                  </a:lnTo>
                  <a:lnTo>
                    <a:pt x="123577" y="111846"/>
                  </a:lnTo>
                  <a:lnTo>
                    <a:pt x="122720" y="112917"/>
                  </a:lnTo>
                  <a:lnTo>
                    <a:pt x="121863" y="114042"/>
                  </a:lnTo>
                  <a:lnTo>
                    <a:pt x="120952" y="115060"/>
                  </a:lnTo>
                  <a:lnTo>
                    <a:pt x="120042" y="116131"/>
                  </a:lnTo>
                  <a:lnTo>
                    <a:pt x="119078" y="117149"/>
                  </a:lnTo>
                  <a:lnTo>
                    <a:pt x="118113" y="118113"/>
                  </a:lnTo>
                  <a:lnTo>
                    <a:pt x="117149" y="119078"/>
                  </a:lnTo>
                  <a:lnTo>
                    <a:pt x="116131" y="120042"/>
                  </a:lnTo>
                  <a:lnTo>
                    <a:pt x="115060" y="120952"/>
                  </a:lnTo>
                  <a:lnTo>
                    <a:pt x="114042" y="121863"/>
                  </a:lnTo>
                  <a:lnTo>
                    <a:pt x="112917" y="122720"/>
                  </a:lnTo>
                  <a:lnTo>
                    <a:pt x="111846" y="123577"/>
                  </a:lnTo>
                  <a:lnTo>
                    <a:pt x="110721" y="124434"/>
                  </a:lnTo>
                  <a:lnTo>
                    <a:pt x="109543" y="125184"/>
                  </a:lnTo>
                  <a:lnTo>
                    <a:pt x="108418" y="125988"/>
                  </a:lnTo>
                  <a:lnTo>
                    <a:pt x="107240" y="126684"/>
                  </a:lnTo>
                  <a:lnTo>
                    <a:pt x="106007" y="127434"/>
                  </a:lnTo>
                  <a:lnTo>
                    <a:pt x="104775" y="128077"/>
                  </a:lnTo>
                  <a:lnTo>
                    <a:pt x="103543" y="128773"/>
                  </a:lnTo>
                  <a:lnTo>
                    <a:pt x="102311" y="129362"/>
                  </a:lnTo>
                  <a:lnTo>
                    <a:pt x="101026" y="129951"/>
                  </a:lnTo>
                  <a:lnTo>
                    <a:pt x="99740" y="130541"/>
                  </a:lnTo>
                  <a:lnTo>
                    <a:pt x="98401" y="131076"/>
                  </a:lnTo>
                  <a:lnTo>
                    <a:pt x="97116" y="131558"/>
                  </a:lnTo>
                  <a:lnTo>
                    <a:pt x="95776" y="132041"/>
                  </a:lnTo>
                  <a:lnTo>
                    <a:pt x="94384" y="132469"/>
                  </a:lnTo>
                  <a:lnTo>
                    <a:pt x="93045" y="132898"/>
                  </a:lnTo>
                  <a:lnTo>
                    <a:pt x="91652" y="133273"/>
                  </a:lnTo>
                  <a:lnTo>
                    <a:pt x="90259" y="133594"/>
                  </a:lnTo>
                  <a:lnTo>
                    <a:pt x="88866" y="133915"/>
                  </a:lnTo>
                  <a:lnTo>
                    <a:pt x="87420" y="134183"/>
                  </a:lnTo>
                  <a:lnTo>
                    <a:pt x="86027" y="134397"/>
                  </a:lnTo>
                  <a:lnTo>
                    <a:pt x="84581" y="134612"/>
                  </a:lnTo>
                  <a:lnTo>
                    <a:pt x="83135" y="134772"/>
                  </a:lnTo>
                  <a:lnTo>
                    <a:pt x="81635" y="134933"/>
                  </a:lnTo>
                  <a:lnTo>
                    <a:pt x="80189" y="135040"/>
                  </a:lnTo>
                  <a:lnTo>
                    <a:pt x="78689" y="135094"/>
                  </a:lnTo>
                  <a:lnTo>
                    <a:pt x="75689" y="135094"/>
                  </a:lnTo>
                  <a:lnTo>
                    <a:pt x="74189" y="135040"/>
                  </a:lnTo>
                  <a:lnTo>
                    <a:pt x="72743" y="134933"/>
                  </a:lnTo>
                  <a:lnTo>
                    <a:pt x="71243" y="134772"/>
                  </a:lnTo>
                  <a:lnTo>
                    <a:pt x="69797" y="134612"/>
                  </a:lnTo>
                  <a:lnTo>
                    <a:pt x="68351" y="134397"/>
                  </a:lnTo>
                  <a:lnTo>
                    <a:pt x="66958" y="134183"/>
                  </a:lnTo>
                  <a:lnTo>
                    <a:pt x="65512" y="133915"/>
                  </a:lnTo>
                  <a:lnTo>
                    <a:pt x="64119" y="133594"/>
                  </a:lnTo>
                  <a:lnTo>
                    <a:pt x="62726" y="133273"/>
                  </a:lnTo>
                  <a:lnTo>
                    <a:pt x="61333" y="132898"/>
                  </a:lnTo>
                  <a:lnTo>
                    <a:pt x="59994" y="132469"/>
                  </a:lnTo>
                  <a:lnTo>
                    <a:pt x="58602" y="132041"/>
                  </a:lnTo>
                  <a:lnTo>
                    <a:pt x="57262" y="131558"/>
                  </a:lnTo>
                  <a:lnTo>
                    <a:pt x="55977" y="131076"/>
                  </a:lnTo>
                  <a:lnTo>
                    <a:pt x="54638" y="130541"/>
                  </a:lnTo>
                  <a:lnTo>
                    <a:pt x="53352" y="129951"/>
                  </a:lnTo>
                  <a:lnTo>
                    <a:pt x="52067" y="129362"/>
                  </a:lnTo>
                  <a:lnTo>
                    <a:pt x="50835" y="128773"/>
                  </a:lnTo>
                  <a:lnTo>
                    <a:pt x="49603" y="128077"/>
                  </a:lnTo>
                  <a:lnTo>
                    <a:pt x="48371" y="127434"/>
                  </a:lnTo>
                  <a:lnTo>
                    <a:pt x="47139" y="126684"/>
                  </a:lnTo>
                  <a:lnTo>
                    <a:pt x="45960" y="125988"/>
                  </a:lnTo>
                  <a:lnTo>
                    <a:pt x="44835" y="125184"/>
                  </a:lnTo>
                  <a:lnTo>
                    <a:pt x="43657" y="124434"/>
                  </a:lnTo>
                  <a:lnTo>
                    <a:pt x="42532" y="123577"/>
                  </a:lnTo>
                  <a:lnTo>
                    <a:pt x="41461" y="122720"/>
                  </a:lnTo>
                  <a:lnTo>
                    <a:pt x="40336" y="121863"/>
                  </a:lnTo>
                  <a:lnTo>
                    <a:pt x="39318" y="120952"/>
                  </a:lnTo>
                  <a:lnTo>
                    <a:pt x="38247" y="120042"/>
                  </a:lnTo>
                  <a:lnTo>
                    <a:pt x="37229" y="119078"/>
                  </a:lnTo>
                  <a:lnTo>
                    <a:pt x="36265" y="118113"/>
                  </a:lnTo>
                  <a:lnTo>
                    <a:pt x="35300" y="117149"/>
                  </a:lnTo>
                  <a:lnTo>
                    <a:pt x="34336" y="116131"/>
                  </a:lnTo>
                  <a:lnTo>
                    <a:pt x="33426" y="115060"/>
                  </a:lnTo>
                  <a:lnTo>
                    <a:pt x="32515" y="114042"/>
                  </a:lnTo>
                  <a:lnTo>
                    <a:pt x="31658" y="112917"/>
                  </a:lnTo>
                  <a:lnTo>
                    <a:pt x="30801" y="111846"/>
                  </a:lnTo>
                  <a:lnTo>
                    <a:pt x="29944" y="110721"/>
                  </a:lnTo>
                  <a:lnTo>
                    <a:pt x="29194" y="109543"/>
                  </a:lnTo>
                  <a:lnTo>
                    <a:pt x="28390" y="108418"/>
                  </a:lnTo>
                  <a:lnTo>
                    <a:pt x="27694" y="107240"/>
                  </a:lnTo>
                  <a:lnTo>
                    <a:pt x="26944" y="106007"/>
                  </a:lnTo>
                  <a:lnTo>
                    <a:pt x="26301" y="104775"/>
                  </a:lnTo>
                  <a:lnTo>
                    <a:pt x="25605" y="103543"/>
                  </a:lnTo>
                  <a:lnTo>
                    <a:pt x="25016" y="102311"/>
                  </a:lnTo>
                  <a:lnTo>
                    <a:pt x="24427" y="101026"/>
                  </a:lnTo>
                  <a:lnTo>
                    <a:pt x="23837" y="99740"/>
                  </a:lnTo>
                  <a:lnTo>
                    <a:pt x="23302" y="98401"/>
                  </a:lnTo>
                  <a:lnTo>
                    <a:pt x="22820" y="97116"/>
                  </a:lnTo>
                  <a:lnTo>
                    <a:pt x="22337" y="95776"/>
                  </a:lnTo>
                  <a:lnTo>
                    <a:pt x="21909" y="94384"/>
                  </a:lnTo>
                  <a:lnTo>
                    <a:pt x="21480" y="93045"/>
                  </a:lnTo>
                  <a:lnTo>
                    <a:pt x="21105" y="91652"/>
                  </a:lnTo>
                  <a:lnTo>
                    <a:pt x="20784" y="90259"/>
                  </a:lnTo>
                  <a:lnTo>
                    <a:pt x="20463" y="88866"/>
                  </a:lnTo>
                  <a:lnTo>
                    <a:pt x="20195" y="87420"/>
                  </a:lnTo>
                  <a:lnTo>
                    <a:pt x="19981" y="86027"/>
                  </a:lnTo>
                  <a:lnTo>
                    <a:pt x="19766" y="84581"/>
                  </a:lnTo>
                  <a:lnTo>
                    <a:pt x="19606" y="83135"/>
                  </a:lnTo>
                  <a:lnTo>
                    <a:pt x="19445" y="81635"/>
                  </a:lnTo>
                  <a:lnTo>
                    <a:pt x="19338" y="80189"/>
                  </a:lnTo>
                  <a:lnTo>
                    <a:pt x="19284" y="78689"/>
                  </a:lnTo>
                  <a:lnTo>
                    <a:pt x="19284" y="77189"/>
                  </a:lnTo>
                  <a:lnTo>
                    <a:pt x="19284" y="75689"/>
                  </a:lnTo>
                  <a:lnTo>
                    <a:pt x="19338" y="74189"/>
                  </a:lnTo>
                  <a:lnTo>
                    <a:pt x="19445" y="72743"/>
                  </a:lnTo>
                  <a:lnTo>
                    <a:pt x="19606" y="71243"/>
                  </a:lnTo>
                  <a:lnTo>
                    <a:pt x="19766" y="69797"/>
                  </a:lnTo>
                  <a:lnTo>
                    <a:pt x="19981" y="68351"/>
                  </a:lnTo>
                  <a:lnTo>
                    <a:pt x="20195" y="66958"/>
                  </a:lnTo>
                  <a:lnTo>
                    <a:pt x="20463" y="65512"/>
                  </a:lnTo>
                  <a:lnTo>
                    <a:pt x="20784" y="64119"/>
                  </a:lnTo>
                  <a:lnTo>
                    <a:pt x="21105" y="62726"/>
                  </a:lnTo>
                  <a:lnTo>
                    <a:pt x="21480" y="61333"/>
                  </a:lnTo>
                  <a:lnTo>
                    <a:pt x="21909" y="59994"/>
                  </a:lnTo>
                  <a:lnTo>
                    <a:pt x="22337" y="58602"/>
                  </a:lnTo>
                  <a:lnTo>
                    <a:pt x="22820" y="57262"/>
                  </a:lnTo>
                  <a:lnTo>
                    <a:pt x="23302" y="55977"/>
                  </a:lnTo>
                  <a:lnTo>
                    <a:pt x="23837" y="54638"/>
                  </a:lnTo>
                  <a:lnTo>
                    <a:pt x="24427" y="53352"/>
                  </a:lnTo>
                  <a:lnTo>
                    <a:pt x="25016" y="52067"/>
                  </a:lnTo>
                  <a:lnTo>
                    <a:pt x="25605" y="50835"/>
                  </a:lnTo>
                  <a:lnTo>
                    <a:pt x="26301" y="49603"/>
                  </a:lnTo>
                  <a:lnTo>
                    <a:pt x="26944" y="48371"/>
                  </a:lnTo>
                  <a:lnTo>
                    <a:pt x="27694" y="47139"/>
                  </a:lnTo>
                  <a:lnTo>
                    <a:pt x="28390" y="45960"/>
                  </a:lnTo>
                  <a:lnTo>
                    <a:pt x="29194" y="44835"/>
                  </a:lnTo>
                  <a:lnTo>
                    <a:pt x="29944" y="43657"/>
                  </a:lnTo>
                  <a:lnTo>
                    <a:pt x="30801" y="42532"/>
                  </a:lnTo>
                  <a:lnTo>
                    <a:pt x="31658" y="41461"/>
                  </a:lnTo>
                  <a:lnTo>
                    <a:pt x="32515" y="40336"/>
                  </a:lnTo>
                  <a:lnTo>
                    <a:pt x="33426" y="39318"/>
                  </a:lnTo>
                  <a:lnTo>
                    <a:pt x="34336" y="38247"/>
                  </a:lnTo>
                  <a:lnTo>
                    <a:pt x="35300" y="37229"/>
                  </a:lnTo>
                  <a:lnTo>
                    <a:pt x="36265" y="36265"/>
                  </a:lnTo>
                  <a:lnTo>
                    <a:pt x="37229" y="35300"/>
                  </a:lnTo>
                  <a:lnTo>
                    <a:pt x="38247" y="34336"/>
                  </a:lnTo>
                  <a:lnTo>
                    <a:pt x="39318" y="33426"/>
                  </a:lnTo>
                  <a:lnTo>
                    <a:pt x="40336" y="32515"/>
                  </a:lnTo>
                  <a:lnTo>
                    <a:pt x="41461" y="31658"/>
                  </a:lnTo>
                  <a:lnTo>
                    <a:pt x="42532" y="30801"/>
                  </a:lnTo>
                  <a:lnTo>
                    <a:pt x="43657" y="29944"/>
                  </a:lnTo>
                  <a:lnTo>
                    <a:pt x="44835" y="29194"/>
                  </a:lnTo>
                  <a:lnTo>
                    <a:pt x="45960" y="28390"/>
                  </a:lnTo>
                  <a:lnTo>
                    <a:pt x="47139" y="27694"/>
                  </a:lnTo>
                  <a:lnTo>
                    <a:pt x="48371" y="26944"/>
                  </a:lnTo>
                  <a:lnTo>
                    <a:pt x="49603" y="26301"/>
                  </a:lnTo>
                  <a:lnTo>
                    <a:pt x="50835" y="25605"/>
                  </a:lnTo>
                  <a:lnTo>
                    <a:pt x="52067" y="25016"/>
                  </a:lnTo>
                  <a:lnTo>
                    <a:pt x="53352" y="24427"/>
                  </a:lnTo>
                  <a:lnTo>
                    <a:pt x="54638" y="23837"/>
                  </a:lnTo>
                  <a:lnTo>
                    <a:pt x="55977" y="23302"/>
                  </a:lnTo>
                  <a:lnTo>
                    <a:pt x="57262" y="22820"/>
                  </a:lnTo>
                  <a:lnTo>
                    <a:pt x="58602" y="22337"/>
                  </a:lnTo>
                  <a:lnTo>
                    <a:pt x="59994" y="21909"/>
                  </a:lnTo>
                  <a:lnTo>
                    <a:pt x="61333" y="21480"/>
                  </a:lnTo>
                  <a:lnTo>
                    <a:pt x="62726" y="21105"/>
                  </a:lnTo>
                  <a:lnTo>
                    <a:pt x="64119" y="20784"/>
                  </a:lnTo>
                  <a:lnTo>
                    <a:pt x="65512" y="20463"/>
                  </a:lnTo>
                  <a:lnTo>
                    <a:pt x="66958" y="20195"/>
                  </a:lnTo>
                  <a:lnTo>
                    <a:pt x="68351" y="19981"/>
                  </a:lnTo>
                  <a:lnTo>
                    <a:pt x="69797" y="19766"/>
                  </a:lnTo>
                  <a:lnTo>
                    <a:pt x="71243" y="19606"/>
                  </a:lnTo>
                  <a:lnTo>
                    <a:pt x="72743" y="19445"/>
                  </a:lnTo>
                  <a:lnTo>
                    <a:pt x="74189" y="19338"/>
                  </a:lnTo>
                  <a:lnTo>
                    <a:pt x="75689" y="19284"/>
                  </a:lnTo>
                  <a:close/>
                  <a:moveTo>
                    <a:pt x="75207" y="0"/>
                  </a:moveTo>
                  <a:lnTo>
                    <a:pt x="73225" y="108"/>
                  </a:lnTo>
                  <a:lnTo>
                    <a:pt x="71243" y="215"/>
                  </a:lnTo>
                  <a:lnTo>
                    <a:pt x="69315" y="375"/>
                  </a:lnTo>
                  <a:lnTo>
                    <a:pt x="67333" y="590"/>
                  </a:lnTo>
                  <a:lnTo>
                    <a:pt x="65458" y="858"/>
                  </a:lnTo>
                  <a:lnTo>
                    <a:pt x="63530" y="1179"/>
                  </a:lnTo>
                  <a:lnTo>
                    <a:pt x="61655" y="1554"/>
                  </a:lnTo>
                  <a:lnTo>
                    <a:pt x="59780" y="1982"/>
                  </a:lnTo>
                  <a:lnTo>
                    <a:pt x="57905" y="2411"/>
                  </a:lnTo>
                  <a:lnTo>
                    <a:pt x="56030" y="2893"/>
                  </a:lnTo>
                  <a:lnTo>
                    <a:pt x="54209" y="3482"/>
                  </a:lnTo>
                  <a:lnTo>
                    <a:pt x="52442" y="4018"/>
                  </a:lnTo>
                  <a:lnTo>
                    <a:pt x="50620" y="4661"/>
                  </a:lnTo>
                  <a:lnTo>
                    <a:pt x="48906" y="5357"/>
                  </a:lnTo>
                  <a:lnTo>
                    <a:pt x="47139" y="6053"/>
                  </a:lnTo>
                  <a:lnTo>
                    <a:pt x="45424" y="6803"/>
                  </a:lnTo>
                  <a:lnTo>
                    <a:pt x="43710" y="7607"/>
                  </a:lnTo>
                  <a:lnTo>
                    <a:pt x="42050" y="8410"/>
                  </a:lnTo>
                  <a:lnTo>
                    <a:pt x="40389" y="9321"/>
                  </a:lnTo>
                  <a:lnTo>
                    <a:pt x="38782" y="10232"/>
                  </a:lnTo>
                  <a:lnTo>
                    <a:pt x="37175" y="11142"/>
                  </a:lnTo>
                  <a:lnTo>
                    <a:pt x="35568" y="12160"/>
                  </a:lnTo>
                  <a:lnTo>
                    <a:pt x="34015" y="13178"/>
                  </a:lnTo>
                  <a:lnTo>
                    <a:pt x="32515" y="14249"/>
                  </a:lnTo>
                  <a:lnTo>
                    <a:pt x="31015" y="15320"/>
                  </a:lnTo>
                  <a:lnTo>
                    <a:pt x="29515" y="16445"/>
                  </a:lnTo>
                  <a:lnTo>
                    <a:pt x="28069" y="17624"/>
                  </a:lnTo>
                  <a:lnTo>
                    <a:pt x="26676" y="18802"/>
                  </a:lnTo>
                  <a:lnTo>
                    <a:pt x="25284" y="20034"/>
                  </a:lnTo>
                  <a:lnTo>
                    <a:pt x="23944" y="21320"/>
                  </a:lnTo>
                  <a:lnTo>
                    <a:pt x="22605" y="22605"/>
                  </a:lnTo>
                  <a:lnTo>
                    <a:pt x="21320" y="23944"/>
                  </a:lnTo>
                  <a:lnTo>
                    <a:pt x="20034" y="25284"/>
                  </a:lnTo>
                  <a:lnTo>
                    <a:pt x="18802" y="26676"/>
                  </a:lnTo>
                  <a:lnTo>
                    <a:pt x="17624" y="28069"/>
                  </a:lnTo>
                  <a:lnTo>
                    <a:pt x="16445" y="29515"/>
                  </a:lnTo>
                  <a:lnTo>
                    <a:pt x="15320" y="31015"/>
                  </a:lnTo>
                  <a:lnTo>
                    <a:pt x="14249" y="32515"/>
                  </a:lnTo>
                  <a:lnTo>
                    <a:pt x="13178" y="34015"/>
                  </a:lnTo>
                  <a:lnTo>
                    <a:pt x="12160" y="35568"/>
                  </a:lnTo>
                  <a:lnTo>
                    <a:pt x="11142" y="37175"/>
                  </a:lnTo>
                  <a:lnTo>
                    <a:pt x="10232" y="38782"/>
                  </a:lnTo>
                  <a:lnTo>
                    <a:pt x="9321" y="40389"/>
                  </a:lnTo>
                  <a:lnTo>
                    <a:pt x="8410" y="42050"/>
                  </a:lnTo>
                  <a:lnTo>
                    <a:pt x="7607" y="43710"/>
                  </a:lnTo>
                  <a:lnTo>
                    <a:pt x="6803" y="45424"/>
                  </a:lnTo>
                  <a:lnTo>
                    <a:pt x="6053" y="47139"/>
                  </a:lnTo>
                  <a:lnTo>
                    <a:pt x="5357" y="48906"/>
                  </a:lnTo>
                  <a:lnTo>
                    <a:pt x="4661" y="50620"/>
                  </a:lnTo>
                  <a:lnTo>
                    <a:pt x="4018" y="52442"/>
                  </a:lnTo>
                  <a:lnTo>
                    <a:pt x="3482" y="54209"/>
                  </a:lnTo>
                  <a:lnTo>
                    <a:pt x="2893" y="56030"/>
                  </a:lnTo>
                  <a:lnTo>
                    <a:pt x="2411" y="57905"/>
                  </a:lnTo>
                  <a:lnTo>
                    <a:pt x="1982" y="59780"/>
                  </a:lnTo>
                  <a:lnTo>
                    <a:pt x="1554" y="61655"/>
                  </a:lnTo>
                  <a:lnTo>
                    <a:pt x="1179" y="63530"/>
                  </a:lnTo>
                  <a:lnTo>
                    <a:pt x="858" y="65458"/>
                  </a:lnTo>
                  <a:lnTo>
                    <a:pt x="590" y="67333"/>
                  </a:lnTo>
                  <a:lnTo>
                    <a:pt x="375" y="69315"/>
                  </a:lnTo>
                  <a:lnTo>
                    <a:pt x="215" y="71243"/>
                  </a:lnTo>
                  <a:lnTo>
                    <a:pt x="108" y="73225"/>
                  </a:lnTo>
                  <a:lnTo>
                    <a:pt x="0" y="75207"/>
                  </a:lnTo>
                  <a:lnTo>
                    <a:pt x="0" y="77189"/>
                  </a:lnTo>
                  <a:lnTo>
                    <a:pt x="0" y="79171"/>
                  </a:lnTo>
                  <a:lnTo>
                    <a:pt x="108" y="81153"/>
                  </a:lnTo>
                  <a:lnTo>
                    <a:pt x="215" y="83135"/>
                  </a:lnTo>
                  <a:lnTo>
                    <a:pt x="375" y="85063"/>
                  </a:lnTo>
                  <a:lnTo>
                    <a:pt x="590" y="87045"/>
                  </a:lnTo>
                  <a:lnTo>
                    <a:pt x="858" y="88920"/>
                  </a:lnTo>
                  <a:lnTo>
                    <a:pt x="1179" y="90848"/>
                  </a:lnTo>
                  <a:lnTo>
                    <a:pt x="1554" y="92723"/>
                  </a:lnTo>
                  <a:lnTo>
                    <a:pt x="1982" y="94598"/>
                  </a:lnTo>
                  <a:lnTo>
                    <a:pt x="2411" y="96473"/>
                  </a:lnTo>
                  <a:lnTo>
                    <a:pt x="2893" y="98348"/>
                  </a:lnTo>
                  <a:lnTo>
                    <a:pt x="3482" y="100169"/>
                  </a:lnTo>
                  <a:lnTo>
                    <a:pt x="4018" y="101936"/>
                  </a:lnTo>
                  <a:lnTo>
                    <a:pt x="4661" y="103758"/>
                  </a:lnTo>
                  <a:lnTo>
                    <a:pt x="5357" y="105472"/>
                  </a:lnTo>
                  <a:lnTo>
                    <a:pt x="6053" y="107240"/>
                  </a:lnTo>
                  <a:lnTo>
                    <a:pt x="6803" y="108954"/>
                  </a:lnTo>
                  <a:lnTo>
                    <a:pt x="7607" y="110668"/>
                  </a:lnTo>
                  <a:lnTo>
                    <a:pt x="8410" y="112328"/>
                  </a:lnTo>
                  <a:lnTo>
                    <a:pt x="9321" y="113989"/>
                  </a:lnTo>
                  <a:lnTo>
                    <a:pt x="10232" y="115596"/>
                  </a:lnTo>
                  <a:lnTo>
                    <a:pt x="11142" y="117203"/>
                  </a:lnTo>
                  <a:lnTo>
                    <a:pt x="12160" y="118810"/>
                  </a:lnTo>
                  <a:lnTo>
                    <a:pt x="13178" y="120363"/>
                  </a:lnTo>
                  <a:lnTo>
                    <a:pt x="14249" y="121863"/>
                  </a:lnTo>
                  <a:lnTo>
                    <a:pt x="15320" y="123363"/>
                  </a:lnTo>
                  <a:lnTo>
                    <a:pt x="16445" y="124863"/>
                  </a:lnTo>
                  <a:lnTo>
                    <a:pt x="17624" y="126309"/>
                  </a:lnTo>
                  <a:lnTo>
                    <a:pt x="18802" y="127702"/>
                  </a:lnTo>
                  <a:lnTo>
                    <a:pt x="20034" y="129094"/>
                  </a:lnTo>
                  <a:lnTo>
                    <a:pt x="21320" y="130434"/>
                  </a:lnTo>
                  <a:lnTo>
                    <a:pt x="22605" y="131773"/>
                  </a:lnTo>
                  <a:lnTo>
                    <a:pt x="23944" y="133058"/>
                  </a:lnTo>
                  <a:lnTo>
                    <a:pt x="25284" y="134344"/>
                  </a:lnTo>
                  <a:lnTo>
                    <a:pt x="26676" y="135576"/>
                  </a:lnTo>
                  <a:lnTo>
                    <a:pt x="28069" y="136754"/>
                  </a:lnTo>
                  <a:lnTo>
                    <a:pt x="29515" y="137933"/>
                  </a:lnTo>
                  <a:lnTo>
                    <a:pt x="31015" y="139058"/>
                  </a:lnTo>
                  <a:lnTo>
                    <a:pt x="32515" y="140129"/>
                  </a:lnTo>
                  <a:lnTo>
                    <a:pt x="34015" y="141200"/>
                  </a:lnTo>
                  <a:lnTo>
                    <a:pt x="35568" y="142218"/>
                  </a:lnTo>
                  <a:lnTo>
                    <a:pt x="37175" y="143236"/>
                  </a:lnTo>
                  <a:lnTo>
                    <a:pt x="38782" y="144146"/>
                  </a:lnTo>
                  <a:lnTo>
                    <a:pt x="40389" y="145057"/>
                  </a:lnTo>
                  <a:lnTo>
                    <a:pt x="42050" y="145968"/>
                  </a:lnTo>
                  <a:lnTo>
                    <a:pt x="43710" y="146771"/>
                  </a:lnTo>
                  <a:lnTo>
                    <a:pt x="45424" y="147575"/>
                  </a:lnTo>
                  <a:lnTo>
                    <a:pt x="47139" y="148325"/>
                  </a:lnTo>
                  <a:lnTo>
                    <a:pt x="48906" y="149021"/>
                  </a:lnTo>
                  <a:lnTo>
                    <a:pt x="50620" y="149717"/>
                  </a:lnTo>
                  <a:lnTo>
                    <a:pt x="52442" y="150360"/>
                  </a:lnTo>
                  <a:lnTo>
                    <a:pt x="54209" y="150896"/>
                  </a:lnTo>
                  <a:lnTo>
                    <a:pt x="56030" y="151485"/>
                  </a:lnTo>
                  <a:lnTo>
                    <a:pt x="57905" y="151967"/>
                  </a:lnTo>
                  <a:lnTo>
                    <a:pt x="59780" y="152396"/>
                  </a:lnTo>
                  <a:lnTo>
                    <a:pt x="61655" y="152824"/>
                  </a:lnTo>
                  <a:lnTo>
                    <a:pt x="63530" y="153199"/>
                  </a:lnTo>
                  <a:lnTo>
                    <a:pt x="65458" y="153520"/>
                  </a:lnTo>
                  <a:lnTo>
                    <a:pt x="67333" y="153788"/>
                  </a:lnTo>
                  <a:lnTo>
                    <a:pt x="69315" y="154003"/>
                  </a:lnTo>
                  <a:lnTo>
                    <a:pt x="71243" y="154163"/>
                  </a:lnTo>
                  <a:lnTo>
                    <a:pt x="73225" y="154270"/>
                  </a:lnTo>
                  <a:lnTo>
                    <a:pt x="75207" y="154378"/>
                  </a:lnTo>
                  <a:lnTo>
                    <a:pt x="79171" y="154378"/>
                  </a:lnTo>
                  <a:lnTo>
                    <a:pt x="81153" y="154270"/>
                  </a:lnTo>
                  <a:lnTo>
                    <a:pt x="83135" y="154163"/>
                  </a:lnTo>
                  <a:lnTo>
                    <a:pt x="85063" y="154003"/>
                  </a:lnTo>
                  <a:lnTo>
                    <a:pt x="87045" y="153788"/>
                  </a:lnTo>
                  <a:lnTo>
                    <a:pt x="88920" y="153520"/>
                  </a:lnTo>
                  <a:lnTo>
                    <a:pt x="90848" y="153199"/>
                  </a:lnTo>
                  <a:lnTo>
                    <a:pt x="92723" y="152824"/>
                  </a:lnTo>
                  <a:lnTo>
                    <a:pt x="94598" y="152396"/>
                  </a:lnTo>
                  <a:lnTo>
                    <a:pt x="96473" y="151967"/>
                  </a:lnTo>
                  <a:lnTo>
                    <a:pt x="98348" y="151485"/>
                  </a:lnTo>
                  <a:lnTo>
                    <a:pt x="100169" y="150896"/>
                  </a:lnTo>
                  <a:lnTo>
                    <a:pt x="101936" y="150360"/>
                  </a:lnTo>
                  <a:lnTo>
                    <a:pt x="103758" y="149717"/>
                  </a:lnTo>
                  <a:lnTo>
                    <a:pt x="105472" y="149021"/>
                  </a:lnTo>
                  <a:lnTo>
                    <a:pt x="107240" y="148325"/>
                  </a:lnTo>
                  <a:lnTo>
                    <a:pt x="108954" y="147575"/>
                  </a:lnTo>
                  <a:lnTo>
                    <a:pt x="110668" y="146771"/>
                  </a:lnTo>
                  <a:lnTo>
                    <a:pt x="112328" y="145968"/>
                  </a:lnTo>
                  <a:lnTo>
                    <a:pt x="113989" y="145057"/>
                  </a:lnTo>
                  <a:lnTo>
                    <a:pt x="115596" y="144146"/>
                  </a:lnTo>
                  <a:lnTo>
                    <a:pt x="117203" y="143236"/>
                  </a:lnTo>
                  <a:lnTo>
                    <a:pt x="118810" y="142218"/>
                  </a:lnTo>
                  <a:lnTo>
                    <a:pt x="120363" y="141200"/>
                  </a:lnTo>
                  <a:lnTo>
                    <a:pt x="121863" y="140129"/>
                  </a:lnTo>
                  <a:lnTo>
                    <a:pt x="123363" y="139058"/>
                  </a:lnTo>
                  <a:lnTo>
                    <a:pt x="124863" y="137933"/>
                  </a:lnTo>
                  <a:lnTo>
                    <a:pt x="126309" y="136754"/>
                  </a:lnTo>
                  <a:lnTo>
                    <a:pt x="127702" y="135576"/>
                  </a:lnTo>
                  <a:lnTo>
                    <a:pt x="129094" y="134344"/>
                  </a:lnTo>
                  <a:lnTo>
                    <a:pt x="130434" y="133058"/>
                  </a:lnTo>
                  <a:lnTo>
                    <a:pt x="131773" y="131773"/>
                  </a:lnTo>
                  <a:lnTo>
                    <a:pt x="133058" y="130434"/>
                  </a:lnTo>
                  <a:lnTo>
                    <a:pt x="134344" y="129094"/>
                  </a:lnTo>
                  <a:lnTo>
                    <a:pt x="135576" y="127702"/>
                  </a:lnTo>
                  <a:lnTo>
                    <a:pt x="136754" y="126309"/>
                  </a:lnTo>
                  <a:lnTo>
                    <a:pt x="137933" y="124863"/>
                  </a:lnTo>
                  <a:lnTo>
                    <a:pt x="139058" y="123363"/>
                  </a:lnTo>
                  <a:lnTo>
                    <a:pt x="140129" y="121863"/>
                  </a:lnTo>
                  <a:lnTo>
                    <a:pt x="141200" y="120363"/>
                  </a:lnTo>
                  <a:lnTo>
                    <a:pt x="142218" y="118810"/>
                  </a:lnTo>
                  <a:lnTo>
                    <a:pt x="143236" y="117203"/>
                  </a:lnTo>
                  <a:lnTo>
                    <a:pt x="144146" y="115596"/>
                  </a:lnTo>
                  <a:lnTo>
                    <a:pt x="145057" y="113989"/>
                  </a:lnTo>
                  <a:lnTo>
                    <a:pt x="145968" y="112328"/>
                  </a:lnTo>
                  <a:lnTo>
                    <a:pt x="146771" y="110668"/>
                  </a:lnTo>
                  <a:lnTo>
                    <a:pt x="147575" y="108954"/>
                  </a:lnTo>
                  <a:lnTo>
                    <a:pt x="148325" y="107240"/>
                  </a:lnTo>
                  <a:lnTo>
                    <a:pt x="149021" y="105472"/>
                  </a:lnTo>
                  <a:lnTo>
                    <a:pt x="149717" y="103758"/>
                  </a:lnTo>
                  <a:lnTo>
                    <a:pt x="150360" y="101936"/>
                  </a:lnTo>
                  <a:lnTo>
                    <a:pt x="150896" y="100169"/>
                  </a:lnTo>
                  <a:lnTo>
                    <a:pt x="151485" y="98348"/>
                  </a:lnTo>
                  <a:lnTo>
                    <a:pt x="151967" y="96473"/>
                  </a:lnTo>
                  <a:lnTo>
                    <a:pt x="152396" y="94598"/>
                  </a:lnTo>
                  <a:lnTo>
                    <a:pt x="152824" y="92723"/>
                  </a:lnTo>
                  <a:lnTo>
                    <a:pt x="153199" y="90848"/>
                  </a:lnTo>
                  <a:lnTo>
                    <a:pt x="153520" y="88920"/>
                  </a:lnTo>
                  <a:lnTo>
                    <a:pt x="153788" y="87045"/>
                  </a:lnTo>
                  <a:lnTo>
                    <a:pt x="154003" y="85063"/>
                  </a:lnTo>
                  <a:lnTo>
                    <a:pt x="154163" y="83135"/>
                  </a:lnTo>
                  <a:lnTo>
                    <a:pt x="154270" y="81153"/>
                  </a:lnTo>
                  <a:lnTo>
                    <a:pt x="154378" y="79171"/>
                  </a:lnTo>
                  <a:lnTo>
                    <a:pt x="154378" y="77189"/>
                  </a:lnTo>
                  <a:lnTo>
                    <a:pt x="154378" y="75207"/>
                  </a:lnTo>
                  <a:lnTo>
                    <a:pt x="154270" y="73225"/>
                  </a:lnTo>
                  <a:lnTo>
                    <a:pt x="154163" y="71243"/>
                  </a:lnTo>
                  <a:lnTo>
                    <a:pt x="154003" y="69315"/>
                  </a:lnTo>
                  <a:lnTo>
                    <a:pt x="153788" y="67333"/>
                  </a:lnTo>
                  <a:lnTo>
                    <a:pt x="153520" y="65458"/>
                  </a:lnTo>
                  <a:lnTo>
                    <a:pt x="153199" y="63530"/>
                  </a:lnTo>
                  <a:lnTo>
                    <a:pt x="152824" y="61655"/>
                  </a:lnTo>
                  <a:lnTo>
                    <a:pt x="152396" y="59780"/>
                  </a:lnTo>
                  <a:lnTo>
                    <a:pt x="151967" y="57905"/>
                  </a:lnTo>
                  <a:lnTo>
                    <a:pt x="151485" y="56030"/>
                  </a:lnTo>
                  <a:lnTo>
                    <a:pt x="150896" y="54209"/>
                  </a:lnTo>
                  <a:lnTo>
                    <a:pt x="150360" y="52442"/>
                  </a:lnTo>
                  <a:lnTo>
                    <a:pt x="149717" y="50620"/>
                  </a:lnTo>
                  <a:lnTo>
                    <a:pt x="149021" y="48906"/>
                  </a:lnTo>
                  <a:lnTo>
                    <a:pt x="148325" y="47139"/>
                  </a:lnTo>
                  <a:lnTo>
                    <a:pt x="147575" y="45424"/>
                  </a:lnTo>
                  <a:lnTo>
                    <a:pt x="146771" y="43710"/>
                  </a:lnTo>
                  <a:lnTo>
                    <a:pt x="145968" y="42050"/>
                  </a:lnTo>
                  <a:lnTo>
                    <a:pt x="145057" y="40389"/>
                  </a:lnTo>
                  <a:lnTo>
                    <a:pt x="144146" y="38782"/>
                  </a:lnTo>
                  <a:lnTo>
                    <a:pt x="143236" y="37175"/>
                  </a:lnTo>
                  <a:lnTo>
                    <a:pt x="142218" y="35568"/>
                  </a:lnTo>
                  <a:lnTo>
                    <a:pt x="141200" y="34015"/>
                  </a:lnTo>
                  <a:lnTo>
                    <a:pt x="140129" y="32515"/>
                  </a:lnTo>
                  <a:lnTo>
                    <a:pt x="139058" y="31015"/>
                  </a:lnTo>
                  <a:lnTo>
                    <a:pt x="137933" y="29515"/>
                  </a:lnTo>
                  <a:lnTo>
                    <a:pt x="136754" y="28069"/>
                  </a:lnTo>
                  <a:lnTo>
                    <a:pt x="135576" y="26676"/>
                  </a:lnTo>
                  <a:lnTo>
                    <a:pt x="134344" y="25284"/>
                  </a:lnTo>
                  <a:lnTo>
                    <a:pt x="133058" y="23944"/>
                  </a:lnTo>
                  <a:lnTo>
                    <a:pt x="131773" y="22605"/>
                  </a:lnTo>
                  <a:lnTo>
                    <a:pt x="130434" y="21320"/>
                  </a:lnTo>
                  <a:lnTo>
                    <a:pt x="129094" y="20034"/>
                  </a:lnTo>
                  <a:lnTo>
                    <a:pt x="127702" y="18802"/>
                  </a:lnTo>
                  <a:lnTo>
                    <a:pt x="126309" y="17624"/>
                  </a:lnTo>
                  <a:lnTo>
                    <a:pt x="124863" y="16445"/>
                  </a:lnTo>
                  <a:lnTo>
                    <a:pt x="123363" y="15320"/>
                  </a:lnTo>
                  <a:lnTo>
                    <a:pt x="121863" y="14249"/>
                  </a:lnTo>
                  <a:lnTo>
                    <a:pt x="120363" y="13178"/>
                  </a:lnTo>
                  <a:lnTo>
                    <a:pt x="118810" y="12160"/>
                  </a:lnTo>
                  <a:lnTo>
                    <a:pt x="117203" y="11142"/>
                  </a:lnTo>
                  <a:lnTo>
                    <a:pt x="115596" y="10232"/>
                  </a:lnTo>
                  <a:lnTo>
                    <a:pt x="113989" y="9321"/>
                  </a:lnTo>
                  <a:lnTo>
                    <a:pt x="112328" y="8410"/>
                  </a:lnTo>
                  <a:lnTo>
                    <a:pt x="110668" y="7607"/>
                  </a:lnTo>
                  <a:lnTo>
                    <a:pt x="108954" y="6803"/>
                  </a:lnTo>
                  <a:lnTo>
                    <a:pt x="107240" y="6053"/>
                  </a:lnTo>
                  <a:lnTo>
                    <a:pt x="105472" y="5357"/>
                  </a:lnTo>
                  <a:lnTo>
                    <a:pt x="103758" y="4661"/>
                  </a:lnTo>
                  <a:lnTo>
                    <a:pt x="101936" y="4018"/>
                  </a:lnTo>
                  <a:lnTo>
                    <a:pt x="100169" y="3482"/>
                  </a:lnTo>
                  <a:lnTo>
                    <a:pt x="98348" y="2893"/>
                  </a:lnTo>
                  <a:lnTo>
                    <a:pt x="96473" y="2411"/>
                  </a:lnTo>
                  <a:lnTo>
                    <a:pt x="94598" y="1982"/>
                  </a:lnTo>
                  <a:lnTo>
                    <a:pt x="92723" y="1554"/>
                  </a:lnTo>
                  <a:lnTo>
                    <a:pt x="90848" y="1179"/>
                  </a:lnTo>
                  <a:lnTo>
                    <a:pt x="88920" y="858"/>
                  </a:lnTo>
                  <a:lnTo>
                    <a:pt x="87045" y="590"/>
                  </a:lnTo>
                  <a:lnTo>
                    <a:pt x="85063" y="375"/>
                  </a:lnTo>
                  <a:lnTo>
                    <a:pt x="83135" y="215"/>
                  </a:lnTo>
                  <a:lnTo>
                    <a:pt x="81153" y="108"/>
                  </a:lnTo>
                  <a:lnTo>
                    <a:pt x="79171"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7"/>
            <p:cNvSpPr/>
            <p:nvPr/>
          </p:nvSpPr>
          <p:spPr>
            <a:xfrm>
              <a:off x="3396200" y="2443700"/>
              <a:ext cx="827600" cy="827600"/>
            </a:xfrm>
            <a:custGeom>
              <a:rect b="b" l="l" r="r" t="t"/>
              <a:pathLst>
                <a:path extrusionOk="0" h="33104" w="33104">
                  <a:moveTo>
                    <a:pt x="16552" y="0"/>
                  </a:moveTo>
                  <a:lnTo>
                    <a:pt x="15695" y="54"/>
                  </a:lnTo>
                  <a:lnTo>
                    <a:pt x="14838" y="107"/>
                  </a:lnTo>
                  <a:lnTo>
                    <a:pt x="14034" y="214"/>
                  </a:lnTo>
                  <a:lnTo>
                    <a:pt x="13231" y="322"/>
                  </a:lnTo>
                  <a:lnTo>
                    <a:pt x="12427" y="536"/>
                  </a:lnTo>
                  <a:lnTo>
                    <a:pt x="11624" y="750"/>
                  </a:lnTo>
                  <a:lnTo>
                    <a:pt x="10874" y="1018"/>
                  </a:lnTo>
                  <a:lnTo>
                    <a:pt x="10124" y="1286"/>
                  </a:lnTo>
                  <a:lnTo>
                    <a:pt x="9374" y="1661"/>
                  </a:lnTo>
                  <a:lnTo>
                    <a:pt x="8678" y="1982"/>
                  </a:lnTo>
                  <a:lnTo>
                    <a:pt x="7981" y="2411"/>
                  </a:lnTo>
                  <a:lnTo>
                    <a:pt x="7285" y="2839"/>
                  </a:lnTo>
                  <a:lnTo>
                    <a:pt x="6642" y="3321"/>
                  </a:lnTo>
                  <a:lnTo>
                    <a:pt x="6053" y="3803"/>
                  </a:lnTo>
                  <a:lnTo>
                    <a:pt x="5410" y="4285"/>
                  </a:lnTo>
                  <a:lnTo>
                    <a:pt x="4875" y="4875"/>
                  </a:lnTo>
                  <a:lnTo>
                    <a:pt x="4285" y="5410"/>
                  </a:lnTo>
                  <a:lnTo>
                    <a:pt x="3803" y="6053"/>
                  </a:lnTo>
                  <a:lnTo>
                    <a:pt x="3321" y="6642"/>
                  </a:lnTo>
                  <a:lnTo>
                    <a:pt x="2839" y="7285"/>
                  </a:lnTo>
                  <a:lnTo>
                    <a:pt x="2411" y="7981"/>
                  </a:lnTo>
                  <a:lnTo>
                    <a:pt x="1982" y="8678"/>
                  </a:lnTo>
                  <a:lnTo>
                    <a:pt x="1661" y="9374"/>
                  </a:lnTo>
                  <a:lnTo>
                    <a:pt x="1286" y="10124"/>
                  </a:lnTo>
                  <a:lnTo>
                    <a:pt x="1018" y="10874"/>
                  </a:lnTo>
                  <a:lnTo>
                    <a:pt x="750" y="11624"/>
                  </a:lnTo>
                  <a:lnTo>
                    <a:pt x="536" y="12427"/>
                  </a:lnTo>
                  <a:lnTo>
                    <a:pt x="322" y="13231"/>
                  </a:lnTo>
                  <a:lnTo>
                    <a:pt x="214" y="14034"/>
                  </a:lnTo>
                  <a:lnTo>
                    <a:pt x="107" y="14838"/>
                  </a:lnTo>
                  <a:lnTo>
                    <a:pt x="54" y="15695"/>
                  </a:lnTo>
                  <a:lnTo>
                    <a:pt x="0" y="16552"/>
                  </a:lnTo>
                  <a:lnTo>
                    <a:pt x="54" y="17409"/>
                  </a:lnTo>
                  <a:lnTo>
                    <a:pt x="107" y="18266"/>
                  </a:lnTo>
                  <a:lnTo>
                    <a:pt x="214" y="19070"/>
                  </a:lnTo>
                  <a:lnTo>
                    <a:pt x="322" y="19873"/>
                  </a:lnTo>
                  <a:lnTo>
                    <a:pt x="536" y="20677"/>
                  </a:lnTo>
                  <a:lnTo>
                    <a:pt x="750" y="21480"/>
                  </a:lnTo>
                  <a:lnTo>
                    <a:pt x="1018" y="22230"/>
                  </a:lnTo>
                  <a:lnTo>
                    <a:pt x="1286" y="22980"/>
                  </a:lnTo>
                  <a:lnTo>
                    <a:pt x="1661" y="23730"/>
                  </a:lnTo>
                  <a:lnTo>
                    <a:pt x="1982" y="24426"/>
                  </a:lnTo>
                  <a:lnTo>
                    <a:pt x="2411" y="25123"/>
                  </a:lnTo>
                  <a:lnTo>
                    <a:pt x="2839" y="25819"/>
                  </a:lnTo>
                  <a:lnTo>
                    <a:pt x="3321" y="26462"/>
                  </a:lnTo>
                  <a:lnTo>
                    <a:pt x="3803" y="27051"/>
                  </a:lnTo>
                  <a:lnTo>
                    <a:pt x="4285" y="27694"/>
                  </a:lnTo>
                  <a:lnTo>
                    <a:pt x="4875" y="28229"/>
                  </a:lnTo>
                  <a:lnTo>
                    <a:pt x="5410" y="28819"/>
                  </a:lnTo>
                  <a:lnTo>
                    <a:pt x="6053" y="29301"/>
                  </a:lnTo>
                  <a:lnTo>
                    <a:pt x="6642" y="29783"/>
                  </a:lnTo>
                  <a:lnTo>
                    <a:pt x="7285" y="30265"/>
                  </a:lnTo>
                  <a:lnTo>
                    <a:pt x="7981" y="30693"/>
                  </a:lnTo>
                  <a:lnTo>
                    <a:pt x="8678" y="31122"/>
                  </a:lnTo>
                  <a:lnTo>
                    <a:pt x="9374" y="31443"/>
                  </a:lnTo>
                  <a:lnTo>
                    <a:pt x="10124" y="31818"/>
                  </a:lnTo>
                  <a:lnTo>
                    <a:pt x="10874" y="32086"/>
                  </a:lnTo>
                  <a:lnTo>
                    <a:pt x="11624" y="32354"/>
                  </a:lnTo>
                  <a:lnTo>
                    <a:pt x="12427" y="32568"/>
                  </a:lnTo>
                  <a:lnTo>
                    <a:pt x="13231" y="32782"/>
                  </a:lnTo>
                  <a:lnTo>
                    <a:pt x="14034" y="32890"/>
                  </a:lnTo>
                  <a:lnTo>
                    <a:pt x="14838" y="32997"/>
                  </a:lnTo>
                  <a:lnTo>
                    <a:pt x="15695" y="33050"/>
                  </a:lnTo>
                  <a:lnTo>
                    <a:pt x="16552" y="33104"/>
                  </a:lnTo>
                  <a:lnTo>
                    <a:pt x="17409" y="33050"/>
                  </a:lnTo>
                  <a:lnTo>
                    <a:pt x="18266" y="32997"/>
                  </a:lnTo>
                  <a:lnTo>
                    <a:pt x="19070" y="32890"/>
                  </a:lnTo>
                  <a:lnTo>
                    <a:pt x="19873" y="32782"/>
                  </a:lnTo>
                  <a:lnTo>
                    <a:pt x="20677" y="32568"/>
                  </a:lnTo>
                  <a:lnTo>
                    <a:pt x="21480" y="32354"/>
                  </a:lnTo>
                  <a:lnTo>
                    <a:pt x="22230" y="32086"/>
                  </a:lnTo>
                  <a:lnTo>
                    <a:pt x="22980" y="31818"/>
                  </a:lnTo>
                  <a:lnTo>
                    <a:pt x="23730" y="31443"/>
                  </a:lnTo>
                  <a:lnTo>
                    <a:pt x="24426" y="31122"/>
                  </a:lnTo>
                  <a:lnTo>
                    <a:pt x="25123" y="30693"/>
                  </a:lnTo>
                  <a:lnTo>
                    <a:pt x="25819" y="30265"/>
                  </a:lnTo>
                  <a:lnTo>
                    <a:pt x="26462" y="29783"/>
                  </a:lnTo>
                  <a:lnTo>
                    <a:pt x="27051" y="29301"/>
                  </a:lnTo>
                  <a:lnTo>
                    <a:pt x="27694" y="28819"/>
                  </a:lnTo>
                  <a:lnTo>
                    <a:pt x="28229" y="28229"/>
                  </a:lnTo>
                  <a:lnTo>
                    <a:pt x="28819" y="27694"/>
                  </a:lnTo>
                  <a:lnTo>
                    <a:pt x="29301" y="27051"/>
                  </a:lnTo>
                  <a:lnTo>
                    <a:pt x="29783" y="26462"/>
                  </a:lnTo>
                  <a:lnTo>
                    <a:pt x="30265" y="25819"/>
                  </a:lnTo>
                  <a:lnTo>
                    <a:pt x="30693" y="25123"/>
                  </a:lnTo>
                  <a:lnTo>
                    <a:pt x="31122" y="24426"/>
                  </a:lnTo>
                  <a:lnTo>
                    <a:pt x="31443" y="23730"/>
                  </a:lnTo>
                  <a:lnTo>
                    <a:pt x="31818" y="22980"/>
                  </a:lnTo>
                  <a:lnTo>
                    <a:pt x="32086" y="22230"/>
                  </a:lnTo>
                  <a:lnTo>
                    <a:pt x="32354" y="21480"/>
                  </a:lnTo>
                  <a:lnTo>
                    <a:pt x="32568" y="20677"/>
                  </a:lnTo>
                  <a:lnTo>
                    <a:pt x="32782" y="19873"/>
                  </a:lnTo>
                  <a:lnTo>
                    <a:pt x="32890" y="19070"/>
                  </a:lnTo>
                  <a:lnTo>
                    <a:pt x="32997" y="18266"/>
                  </a:lnTo>
                  <a:lnTo>
                    <a:pt x="33050" y="17409"/>
                  </a:lnTo>
                  <a:lnTo>
                    <a:pt x="33104" y="16552"/>
                  </a:lnTo>
                  <a:lnTo>
                    <a:pt x="33050" y="15695"/>
                  </a:lnTo>
                  <a:lnTo>
                    <a:pt x="32997" y="14838"/>
                  </a:lnTo>
                  <a:lnTo>
                    <a:pt x="32890" y="14034"/>
                  </a:lnTo>
                  <a:lnTo>
                    <a:pt x="32782" y="13231"/>
                  </a:lnTo>
                  <a:lnTo>
                    <a:pt x="32568" y="12427"/>
                  </a:lnTo>
                  <a:lnTo>
                    <a:pt x="32354" y="11624"/>
                  </a:lnTo>
                  <a:lnTo>
                    <a:pt x="32086" y="10874"/>
                  </a:lnTo>
                  <a:lnTo>
                    <a:pt x="31818" y="10124"/>
                  </a:lnTo>
                  <a:lnTo>
                    <a:pt x="31443" y="9374"/>
                  </a:lnTo>
                  <a:lnTo>
                    <a:pt x="31122" y="8678"/>
                  </a:lnTo>
                  <a:lnTo>
                    <a:pt x="30693" y="7981"/>
                  </a:lnTo>
                  <a:lnTo>
                    <a:pt x="30265" y="7285"/>
                  </a:lnTo>
                  <a:lnTo>
                    <a:pt x="29783" y="6642"/>
                  </a:lnTo>
                  <a:lnTo>
                    <a:pt x="29301" y="6053"/>
                  </a:lnTo>
                  <a:lnTo>
                    <a:pt x="28819" y="5410"/>
                  </a:lnTo>
                  <a:lnTo>
                    <a:pt x="28229" y="4875"/>
                  </a:lnTo>
                  <a:lnTo>
                    <a:pt x="27694" y="4285"/>
                  </a:lnTo>
                  <a:lnTo>
                    <a:pt x="27051" y="3803"/>
                  </a:lnTo>
                  <a:lnTo>
                    <a:pt x="26462" y="3321"/>
                  </a:lnTo>
                  <a:lnTo>
                    <a:pt x="25819" y="2839"/>
                  </a:lnTo>
                  <a:lnTo>
                    <a:pt x="25123" y="2411"/>
                  </a:lnTo>
                  <a:lnTo>
                    <a:pt x="24426" y="1982"/>
                  </a:lnTo>
                  <a:lnTo>
                    <a:pt x="23730" y="1661"/>
                  </a:lnTo>
                  <a:lnTo>
                    <a:pt x="22980" y="1286"/>
                  </a:lnTo>
                  <a:lnTo>
                    <a:pt x="22230" y="1018"/>
                  </a:lnTo>
                  <a:lnTo>
                    <a:pt x="21480" y="750"/>
                  </a:lnTo>
                  <a:lnTo>
                    <a:pt x="20677" y="536"/>
                  </a:lnTo>
                  <a:lnTo>
                    <a:pt x="19873" y="322"/>
                  </a:lnTo>
                  <a:lnTo>
                    <a:pt x="19070" y="214"/>
                  </a:lnTo>
                  <a:lnTo>
                    <a:pt x="18266" y="107"/>
                  </a:lnTo>
                  <a:lnTo>
                    <a:pt x="17409" y="54"/>
                  </a:lnTo>
                  <a:lnTo>
                    <a:pt x="16552"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3" name="Google Shape;2013;p27"/>
          <p:cNvSpPr txBox="1"/>
          <p:nvPr/>
        </p:nvSpPr>
        <p:spPr>
          <a:xfrm>
            <a:off x="7367725" y="4740475"/>
            <a:ext cx="100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5F6368"/>
                </a:solidFill>
                <a:latin typeface="Arial"/>
                <a:ea typeface="Arial"/>
                <a:cs typeface="Arial"/>
                <a:sym typeface="Arial"/>
              </a:rPr>
              <a:t>* where possible</a:t>
            </a:r>
            <a:endParaRPr b="0" i="1" sz="800" u="none" cap="none" strike="noStrike">
              <a:solidFill>
                <a:srgbClr val="5F6368"/>
              </a:solidFill>
              <a:latin typeface="Arial"/>
              <a:ea typeface="Arial"/>
              <a:cs typeface="Arial"/>
              <a:sym typeface="Arial"/>
            </a:endParaRPr>
          </a:p>
        </p:txBody>
      </p:sp>
      <p:sp>
        <p:nvSpPr>
          <p:cNvPr id="2014" name="Google Shape;2014;p27"/>
          <p:cNvSpPr txBox="1"/>
          <p:nvPr/>
        </p:nvSpPr>
        <p:spPr>
          <a:xfrm>
            <a:off x="478900" y="1152558"/>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01</a:t>
            </a:r>
            <a:endParaRPr b="1" i="0" sz="1500" u="none" cap="none" strike="noStrike">
              <a:solidFill>
                <a:srgbClr val="000000"/>
              </a:solidFill>
              <a:latin typeface="Arial"/>
              <a:ea typeface="Arial"/>
              <a:cs typeface="Arial"/>
              <a:sym typeface="Arial"/>
            </a:endParaRPr>
          </a:p>
        </p:txBody>
      </p:sp>
      <p:sp>
        <p:nvSpPr>
          <p:cNvPr id="2015" name="Google Shape;2015;p27"/>
          <p:cNvSpPr txBox="1"/>
          <p:nvPr/>
        </p:nvSpPr>
        <p:spPr>
          <a:xfrm>
            <a:off x="478900" y="1967399"/>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02</a:t>
            </a:r>
            <a:endParaRPr b="1" i="0" sz="1500" u="none" cap="none" strike="noStrike">
              <a:solidFill>
                <a:srgbClr val="000000"/>
              </a:solidFill>
              <a:latin typeface="Arial"/>
              <a:ea typeface="Arial"/>
              <a:cs typeface="Arial"/>
              <a:sym typeface="Arial"/>
            </a:endParaRPr>
          </a:p>
        </p:txBody>
      </p:sp>
      <p:sp>
        <p:nvSpPr>
          <p:cNvPr id="2016" name="Google Shape;2016;p27"/>
          <p:cNvSpPr txBox="1"/>
          <p:nvPr/>
        </p:nvSpPr>
        <p:spPr>
          <a:xfrm>
            <a:off x="478900" y="2803160"/>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03</a:t>
            </a:r>
            <a:endParaRPr b="1" i="0" sz="1500" u="none" cap="none" strike="noStrike">
              <a:solidFill>
                <a:srgbClr val="000000"/>
              </a:solidFill>
              <a:latin typeface="Arial"/>
              <a:ea typeface="Arial"/>
              <a:cs typeface="Arial"/>
              <a:sym typeface="Arial"/>
            </a:endParaRPr>
          </a:p>
        </p:txBody>
      </p:sp>
      <p:sp>
        <p:nvSpPr>
          <p:cNvPr id="2017" name="Google Shape;2017;p27"/>
          <p:cNvSpPr txBox="1"/>
          <p:nvPr/>
        </p:nvSpPr>
        <p:spPr>
          <a:xfrm>
            <a:off x="478900" y="3574689"/>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04</a:t>
            </a:r>
            <a:endParaRPr b="1" i="0" sz="1500" u="none" cap="none" strike="noStrike">
              <a:solidFill>
                <a:srgbClr val="000000"/>
              </a:solidFill>
              <a:latin typeface="Arial"/>
              <a:ea typeface="Arial"/>
              <a:cs typeface="Arial"/>
              <a:sym typeface="Arial"/>
            </a:endParaRPr>
          </a:p>
        </p:txBody>
      </p:sp>
      <p:sp>
        <p:nvSpPr>
          <p:cNvPr id="2018" name="Google Shape;2018;p27"/>
          <p:cNvSpPr txBox="1"/>
          <p:nvPr/>
        </p:nvSpPr>
        <p:spPr>
          <a:xfrm>
            <a:off x="478900" y="4441889"/>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05</a:t>
            </a:r>
            <a:endParaRPr b="1" i="0" sz="1500" u="none" cap="none" strike="noStrike">
              <a:solidFill>
                <a:srgbClr val="000000"/>
              </a:solidFill>
              <a:latin typeface="Arial"/>
              <a:ea typeface="Arial"/>
              <a:cs typeface="Arial"/>
              <a:sym typeface="Arial"/>
            </a:endParaRPr>
          </a:p>
        </p:txBody>
      </p:sp>
      <p:cxnSp>
        <p:nvCxnSpPr>
          <p:cNvPr id="2019" name="Google Shape;2019;p27"/>
          <p:cNvCxnSpPr/>
          <p:nvPr/>
        </p:nvCxnSpPr>
        <p:spPr>
          <a:xfrm rot="10800000">
            <a:off x="1867175" y="1970975"/>
            <a:ext cx="0" cy="432600"/>
          </a:xfrm>
          <a:prstGeom prst="straightConnector1">
            <a:avLst/>
          </a:prstGeom>
          <a:noFill/>
          <a:ln cap="flat" cmpd="sng" w="9525">
            <a:solidFill>
              <a:srgbClr val="BDC1C6"/>
            </a:solidFill>
            <a:prstDash val="solid"/>
            <a:round/>
            <a:headEnd len="sm" w="sm" type="none"/>
            <a:tailEnd len="sm" w="sm" type="none"/>
          </a:ln>
        </p:spPr>
      </p:cxnSp>
      <p:cxnSp>
        <p:nvCxnSpPr>
          <p:cNvPr id="2020" name="Google Shape;2020;p27"/>
          <p:cNvCxnSpPr/>
          <p:nvPr/>
        </p:nvCxnSpPr>
        <p:spPr>
          <a:xfrm rot="10800000">
            <a:off x="1867175" y="2806738"/>
            <a:ext cx="0" cy="432600"/>
          </a:xfrm>
          <a:prstGeom prst="straightConnector1">
            <a:avLst/>
          </a:prstGeom>
          <a:noFill/>
          <a:ln cap="flat" cmpd="sng" w="9525">
            <a:solidFill>
              <a:srgbClr val="BDC1C6"/>
            </a:solidFill>
            <a:prstDash val="solid"/>
            <a:round/>
            <a:headEnd len="sm" w="sm" type="none"/>
            <a:tailEnd len="sm" w="sm" type="none"/>
          </a:ln>
        </p:spPr>
      </p:cxnSp>
      <p:cxnSp>
        <p:nvCxnSpPr>
          <p:cNvPr id="2021" name="Google Shape;2021;p27"/>
          <p:cNvCxnSpPr/>
          <p:nvPr/>
        </p:nvCxnSpPr>
        <p:spPr>
          <a:xfrm rot="10800000">
            <a:off x="1867175" y="3578288"/>
            <a:ext cx="0" cy="432600"/>
          </a:xfrm>
          <a:prstGeom prst="straightConnector1">
            <a:avLst/>
          </a:prstGeom>
          <a:noFill/>
          <a:ln cap="flat" cmpd="sng" w="9525">
            <a:solidFill>
              <a:srgbClr val="BDC1C6"/>
            </a:solidFill>
            <a:prstDash val="solid"/>
            <a:round/>
            <a:headEnd len="sm" w="sm" type="none"/>
            <a:tailEnd len="sm" w="sm" type="none"/>
          </a:ln>
        </p:spPr>
      </p:cxnSp>
      <p:cxnSp>
        <p:nvCxnSpPr>
          <p:cNvPr id="2022" name="Google Shape;2022;p27"/>
          <p:cNvCxnSpPr/>
          <p:nvPr/>
        </p:nvCxnSpPr>
        <p:spPr>
          <a:xfrm rot="10800000">
            <a:off x="1867175" y="4445475"/>
            <a:ext cx="0" cy="432600"/>
          </a:xfrm>
          <a:prstGeom prst="straightConnector1">
            <a:avLst/>
          </a:prstGeom>
          <a:noFill/>
          <a:ln cap="flat" cmpd="sng" w="9525">
            <a:solidFill>
              <a:srgbClr val="BDC1C6"/>
            </a:solidFill>
            <a:prstDash val="solid"/>
            <a:round/>
            <a:headEnd len="sm" w="sm" type="none"/>
            <a:tailEnd len="sm" w="sm" type="none"/>
          </a:ln>
        </p:spPr>
      </p:cxnSp>
      <p:pic>
        <p:nvPicPr>
          <p:cNvPr id="2023" name="Google Shape;2023;p27"/>
          <p:cNvPicPr preferRelativeResize="0"/>
          <p:nvPr/>
        </p:nvPicPr>
        <p:blipFill rotWithShape="1">
          <a:blip r:embed="rId5">
            <a:alphaModFix/>
          </a:blip>
          <a:srcRect b="0" l="0" r="0" t="0"/>
          <a:stretch/>
        </p:blipFill>
        <p:spPr>
          <a:xfrm>
            <a:off x="1087947" y="4398183"/>
            <a:ext cx="448056" cy="470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graphicFrame>
        <p:nvGraphicFramePr>
          <p:cNvPr id="2028" name="Google Shape;2028;p28"/>
          <p:cNvGraphicFramePr/>
          <p:nvPr/>
        </p:nvGraphicFramePr>
        <p:xfrm>
          <a:off x="3344850" y="79253"/>
          <a:ext cx="3000000" cy="3000000"/>
        </p:xfrm>
        <a:graphic>
          <a:graphicData uri="http://schemas.openxmlformats.org/drawingml/2006/table">
            <a:tbl>
              <a:tblPr>
                <a:noFill/>
                <a:tableStyleId>{7C5EF02B-99F2-48A9-A0BB-A9CD79DA7F2B}</a:tableStyleId>
              </a:tblPr>
              <a:tblGrid>
                <a:gridCol w="338100"/>
                <a:gridCol w="1453475"/>
                <a:gridCol w="1149525"/>
                <a:gridCol w="1149525"/>
                <a:gridCol w="1149525"/>
              </a:tblGrid>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QTD Actual</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Q1 Pacing </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YTD Pacing</a:t>
                      </a:r>
                      <a:endParaRPr b="1" baseline="30000"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Lift Mindshare GCP</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latin typeface="Arial"/>
                          <a:ea typeface="Arial"/>
                          <a:cs typeface="Arial"/>
                          <a:sym typeface="Arial"/>
                        </a:rPr>
                        <a:t>—-------------------Update to be shared in Q2—------------------</a:t>
                      </a:r>
                      <a:endParaRPr i="1"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Source Demand GCP</a:t>
                      </a:r>
                      <a:endParaRPr b="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4.8k</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88%</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70%</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$3.67B</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142%</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114%</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Source Demand GWS</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540k</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65%</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51%</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$292M</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102%</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79%</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Acquire Revenue GCP</a:t>
                      </a:r>
                      <a:endParaRPr b="1" sz="900" u="none" cap="none" strike="noStrike">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$61M</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106%</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106%</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Free Trials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324k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100%</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100%</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Conversions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26k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92%</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92%</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Acquire Revenue GWS</a:t>
                      </a:r>
                      <a:endParaRPr b="1" sz="900" u="none" cap="none" strike="noStrike"/>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$273M</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102%</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102%</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85150">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Seats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300k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F3F3F3"/>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113%</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113%</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Developer Affil. + Learn.</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Innovators</a:t>
                      </a:r>
                      <a:endParaRPr b="1" i="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113k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110%</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110%</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Cost Per QSO</a:t>
                      </a:r>
                      <a:endParaRPr b="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latin typeface="Arial"/>
                          <a:ea typeface="Arial"/>
                          <a:cs typeface="Arial"/>
                          <a:sym typeface="Arial"/>
                        </a:rPr>
                        <a:t>—------------------Update to be shared in Q2—-------------------</a:t>
                      </a:r>
                      <a:endParaRPr i="1" sz="9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bl>
          </a:graphicData>
        </a:graphic>
      </p:graphicFrame>
      <p:sp>
        <p:nvSpPr>
          <p:cNvPr id="2029" name="Google Shape;2029;p28"/>
          <p:cNvSpPr txBox="1"/>
          <p:nvPr/>
        </p:nvSpPr>
        <p:spPr>
          <a:xfrm>
            <a:off x="457200" y="724600"/>
            <a:ext cx="2685300" cy="872700"/>
          </a:xfrm>
          <a:prstGeom prst="rect">
            <a:avLst/>
          </a:prstGeom>
          <a:noFill/>
          <a:ln>
            <a:noFill/>
          </a:ln>
        </p:spPr>
        <p:txBody>
          <a:bodyPr anchorCtr="0" anchor="b" bIns="0" lIns="0" spcFirstLastPara="1" rIns="91425" wrap="square" tIns="0">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202124"/>
                </a:solidFill>
                <a:latin typeface="Arial"/>
                <a:ea typeface="Arial"/>
                <a:cs typeface="Arial"/>
                <a:sym typeface="Arial"/>
              </a:rPr>
              <a:t>GCM OKR Performance YTD</a:t>
            </a:r>
            <a:endParaRPr b="1" i="0" sz="2000" u="none" cap="none" strike="noStrike">
              <a:solidFill>
                <a:srgbClr val="202124"/>
              </a:solidFill>
              <a:latin typeface="Arial"/>
              <a:ea typeface="Arial"/>
              <a:cs typeface="Arial"/>
              <a:sym typeface="Arial"/>
            </a:endParaRPr>
          </a:p>
        </p:txBody>
      </p:sp>
      <p:sp>
        <p:nvSpPr>
          <p:cNvPr id="2030" name="Google Shape;2030;p28"/>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marR="0" rtl="0" algn="l">
              <a:lnSpc>
                <a:spcPct val="130000"/>
              </a:lnSpc>
              <a:spcBef>
                <a:spcPts val="0"/>
              </a:spcBef>
              <a:spcAft>
                <a:spcPts val="0"/>
              </a:spcAft>
              <a:buClr>
                <a:srgbClr val="000000"/>
              </a:buClr>
              <a:buSzPts val="1000"/>
              <a:buFont typeface="Arial"/>
              <a:buNone/>
            </a:pPr>
            <a:r>
              <a:rPr b="0" i="0" lang="en" sz="1000" u="none" cap="none" strike="noStrike">
                <a:solidFill>
                  <a:srgbClr val="202124"/>
                </a:solidFill>
                <a:latin typeface="Arial"/>
                <a:ea typeface="Arial"/>
                <a:cs typeface="Arial"/>
                <a:sym typeface="Arial"/>
              </a:rPr>
              <a:t>Please note, Acquire Revenue results will show January YTD, as results are reported on the 6th of the following month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See</a:t>
            </a:r>
            <a:r>
              <a:rPr b="1" i="0" lang="en" sz="1000" u="none" cap="none" strike="noStrike">
                <a:solidFill>
                  <a:schemeClr val="accent1"/>
                </a:solidFill>
                <a:latin typeface="Arial"/>
                <a:ea typeface="Arial"/>
                <a:cs typeface="Arial"/>
                <a:sym typeface="Arial"/>
              </a:rPr>
              <a:t> </a:t>
            </a:r>
            <a:r>
              <a:rPr b="1" i="0" lang="en" sz="1000" u="sng" cap="none" strike="noStrike">
                <a:solidFill>
                  <a:schemeClr val="hlink"/>
                </a:solidFill>
                <a:latin typeface="Arial"/>
                <a:ea typeface="Arial"/>
                <a:cs typeface="Arial"/>
                <a:sym typeface="Arial"/>
                <a:hlinkClick r:id="rId3"/>
              </a:rPr>
              <a:t>go/gcmokrtracker</a:t>
            </a:r>
            <a:r>
              <a:rPr b="0" i="0" lang="en" sz="1000" u="none" cap="none" strike="noStrike">
                <a:solidFill>
                  <a:schemeClr val="dk1"/>
                </a:solidFill>
                <a:latin typeface="Arial"/>
                <a:ea typeface="Arial"/>
                <a:cs typeface="Arial"/>
                <a:sym typeface="Arial"/>
              </a:rPr>
              <a:t> for more granular Key Result and regional data</a:t>
            </a:r>
            <a:endParaRPr b="0" i="0" sz="1000" u="none" cap="none" strike="noStrike">
              <a:solidFill>
                <a:schemeClr val="dk1"/>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100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p:txBody>
      </p:sp>
      <p:grpSp>
        <p:nvGrpSpPr>
          <p:cNvPr id="2031" name="Google Shape;2031;p28"/>
          <p:cNvGrpSpPr/>
          <p:nvPr/>
        </p:nvGrpSpPr>
        <p:grpSpPr>
          <a:xfrm>
            <a:off x="3443653" y="1515738"/>
            <a:ext cx="147775" cy="132240"/>
            <a:chOff x="6337848" y="1577150"/>
            <a:chExt cx="273253" cy="223718"/>
          </a:xfrm>
        </p:grpSpPr>
        <p:sp>
          <p:nvSpPr>
            <p:cNvPr id="2032" name="Google Shape;2032;p2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5" name="Google Shape;2035;p28"/>
          <p:cNvGrpSpPr/>
          <p:nvPr/>
        </p:nvGrpSpPr>
        <p:grpSpPr>
          <a:xfrm>
            <a:off x="3443653" y="701663"/>
            <a:ext cx="147775" cy="132240"/>
            <a:chOff x="6337848" y="1577150"/>
            <a:chExt cx="273253" cy="223718"/>
          </a:xfrm>
        </p:grpSpPr>
        <p:sp>
          <p:nvSpPr>
            <p:cNvPr id="2036" name="Google Shape;2036;p2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9" name="Google Shape;2039;p28"/>
          <p:cNvGrpSpPr/>
          <p:nvPr/>
        </p:nvGrpSpPr>
        <p:grpSpPr>
          <a:xfrm>
            <a:off x="3426108" y="2329836"/>
            <a:ext cx="182892" cy="146307"/>
            <a:chOff x="981300" y="1412538"/>
            <a:chExt cx="308470" cy="238480"/>
          </a:xfrm>
        </p:grpSpPr>
        <p:sp>
          <p:nvSpPr>
            <p:cNvPr id="2040" name="Google Shape;2040;p2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2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3" name="Google Shape;2043;p28"/>
          <p:cNvGrpSpPr/>
          <p:nvPr/>
        </p:nvGrpSpPr>
        <p:grpSpPr>
          <a:xfrm>
            <a:off x="3426108" y="3422148"/>
            <a:ext cx="182892" cy="146307"/>
            <a:chOff x="981300" y="1412538"/>
            <a:chExt cx="308470" cy="238480"/>
          </a:xfrm>
        </p:grpSpPr>
        <p:sp>
          <p:nvSpPr>
            <p:cNvPr id="2044" name="Google Shape;2044;p2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2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7" name="Google Shape;2047;p28"/>
          <p:cNvSpPr/>
          <p:nvPr/>
        </p:nvSpPr>
        <p:spPr>
          <a:xfrm>
            <a:off x="3444401" y="483699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8" name="Google Shape;2048;p28"/>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9" name="Google Shape;2049;p28"/>
          <p:cNvGrpSpPr/>
          <p:nvPr/>
        </p:nvGrpSpPr>
        <p:grpSpPr>
          <a:xfrm>
            <a:off x="3426095" y="4249248"/>
            <a:ext cx="182892" cy="146307"/>
            <a:chOff x="981300" y="1412538"/>
            <a:chExt cx="308470" cy="238480"/>
          </a:xfrm>
        </p:grpSpPr>
        <p:sp>
          <p:nvSpPr>
            <p:cNvPr id="2050" name="Google Shape;2050;p2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graphicFrame>
        <p:nvGraphicFramePr>
          <p:cNvPr id="2057" name="Google Shape;2057;p29"/>
          <p:cNvGraphicFramePr/>
          <p:nvPr/>
        </p:nvGraphicFramePr>
        <p:xfrm>
          <a:off x="1220475" y="774375"/>
          <a:ext cx="3000000" cy="3000000"/>
        </p:xfrm>
        <a:graphic>
          <a:graphicData uri="http://schemas.openxmlformats.org/drawingml/2006/table">
            <a:tbl>
              <a:tblPr>
                <a:noFill/>
                <a:tableStyleId>{64F2ED6C-A06D-4375-8377-32ED43606BC0}</a:tableStyleId>
              </a:tblPr>
              <a:tblGrid>
                <a:gridCol w="7028825"/>
                <a:gridCol w="2457750"/>
              </a:tblGrid>
              <a:tr h="4108425">
                <a:tc>
                  <a:txBody>
                    <a:bodyPr/>
                    <a:lstStyle/>
                    <a:p>
                      <a:pPr indent="0" lvl="0" marL="91440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chemeClr val="accent1"/>
                        </a:buClr>
                        <a:buSzPts val="1100"/>
                        <a:buFont typeface="Arial"/>
                        <a:buAutoNum type="arabicPeriod"/>
                      </a:pPr>
                      <a:r>
                        <a:rPr b="1" lang="en" sz="1100" u="none" cap="none" strike="noStrike">
                          <a:solidFill>
                            <a:schemeClr val="accent1"/>
                          </a:solidFill>
                          <a:latin typeface="Arial"/>
                          <a:ea typeface="Arial"/>
                          <a:cs typeface="Arial"/>
                          <a:sym typeface="Arial"/>
                        </a:rPr>
                        <a:t>Source Demand</a:t>
                      </a:r>
                      <a:endParaRPr b="1" sz="1100" u="none" cap="none" strike="noStrike">
                        <a:solidFill>
                          <a:schemeClr val="accen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Direct + 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Back: </a:t>
                      </a:r>
                      <a:r>
                        <a:rPr lang="en" sz="1100" u="none" cap="none" strike="noStrike">
                          <a:solidFill>
                            <a:schemeClr val="lt1"/>
                          </a:solidFill>
                          <a:latin typeface="Arial"/>
                          <a:ea typeface="Arial"/>
                          <a:cs typeface="Arial"/>
                          <a:sym typeface="Arial"/>
                        </a:rPr>
                        <a:t>Pipeline, QSOs</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Ahead: </a:t>
                      </a:r>
                      <a:r>
                        <a:rPr lang="en" sz="1100" u="none" cap="none" strike="noStrike">
                          <a:solidFill>
                            <a:schemeClr val="lt1"/>
                          </a:solidFill>
                          <a:latin typeface="Arial"/>
                          <a:ea typeface="Arial"/>
                          <a:cs typeface="Arial"/>
                          <a:sym typeface="Arial"/>
                        </a:rPr>
                        <a:t>Spend, Inquiry Volumes, MQL Volumes &amp; Acceptance Rate, Backlog Pipeline Potential, QSO and Pipeline Contribution %, Forecast</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Back: </a:t>
                      </a:r>
                      <a:r>
                        <a:rPr lang="en" sz="1100" u="none" cap="none" strike="noStrike">
                          <a:solidFill>
                            <a:schemeClr val="lt1"/>
                          </a:solidFill>
                          <a:latin typeface="Arial"/>
                          <a:ea typeface="Arial"/>
                          <a:cs typeface="Arial"/>
                          <a:sym typeface="Arial"/>
                        </a:rPr>
                        <a:t>Pipeline, Partner Marketing Contribution %</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Ahead: </a:t>
                      </a:r>
                      <a:r>
                        <a:rPr lang="en" sz="1100" u="none" cap="none" strike="noStrike">
                          <a:solidFill>
                            <a:schemeClr val="lt1"/>
                          </a:solidFill>
                          <a:latin typeface="Arial"/>
                          <a:ea typeface="Arial"/>
                          <a:cs typeface="Arial"/>
                          <a:sym typeface="Arial"/>
                        </a:rPr>
                        <a:t>Spend, Stage 0 Opps, Stage 1 Pipeline, Pipe to Spend</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rgbClr val="E84435"/>
                        </a:buClr>
                        <a:buSzPts val="1100"/>
                        <a:buFont typeface="Arial"/>
                        <a:buAutoNum type="arabicPeriod"/>
                      </a:pPr>
                      <a:r>
                        <a:rPr b="1" lang="en" sz="1100" u="none" cap="none" strike="noStrike">
                          <a:solidFill>
                            <a:srgbClr val="E84435"/>
                          </a:solidFill>
                          <a:uFill>
                            <a:noFill/>
                          </a:uFill>
                          <a:latin typeface="Arial"/>
                          <a:ea typeface="Arial"/>
                          <a:cs typeface="Arial"/>
                          <a:sym typeface="Arial"/>
                          <a:hlinkClick action="ppaction://hlinksldjump" r:id="rId3">
                            <a:extLst>
                              <a:ext uri="{A12FA001-AC4F-418D-AE19-62706E023703}">
                                <ahyp:hlinkClr val="tx"/>
                              </a:ext>
                            </a:extLst>
                          </a:hlinkClick>
                        </a:rPr>
                        <a:t>Acquire Revenue</a:t>
                      </a:r>
                      <a:endParaRPr b="1" sz="1100" u="none" cap="none" strike="noStrike">
                        <a:solidFill>
                          <a:srgbClr val="E84435"/>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lt1"/>
                          </a:solidFill>
                          <a:uFill>
                            <a:noFill/>
                          </a:uFill>
                          <a:latin typeface="Arial"/>
                          <a:ea typeface="Arial"/>
                          <a:cs typeface="Arial"/>
                          <a:sym typeface="Arial"/>
                          <a:hlinkClick action="ppaction://hlinksldjump" r:id="rId4">
                            <a:extLst>
                              <a:ext uri="{A12FA001-AC4F-418D-AE19-62706E023703}">
                                <ahyp:hlinkClr val="tx"/>
                              </a:ext>
                            </a:extLst>
                          </a:hlinkClick>
                        </a:rPr>
                        <a:t>GCP:</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latin typeface="Arial"/>
                          <a:ea typeface="Arial"/>
                          <a:cs typeface="Arial"/>
                          <a:sym typeface="Arial"/>
                        </a:rPr>
                        <a:t>Looking Back: </a:t>
                      </a:r>
                      <a:r>
                        <a:rPr lang="en" sz="1100" u="none" cap="none" strike="noStrike">
                          <a:solidFill>
                            <a:schemeClr val="lt1"/>
                          </a:solidFill>
                          <a:latin typeface="Arial"/>
                          <a:ea typeface="Arial"/>
                          <a:cs typeface="Arial"/>
                          <a:sym typeface="Arial"/>
                        </a:rPr>
                        <a:t>In-Year Revenue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latin typeface="Arial"/>
                          <a:ea typeface="Arial"/>
                          <a:cs typeface="Arial"/>
                          <a:sym typeface="Arial"/>
                        </a:rPr>
                        <a:t>Looking Ahead: </a:t>
                      </a:r>
                      <a:r>
                        <a:rPr lang="en" sz="1100" u="none" cap="none" strike="noStrike">
                          <a:solidFill>
                            <a:schemeClr val="lt1"/>
                          </a:solidFill>
                          <a:latin typeface="Arial"/>
                          <a:ea typeface="Arial"/>
                          <a:cs typeface="Arial"/>
                          <a:sym typeface="Arial"/>
                        </a:rPr>
                        <a:t>Web Activity, Free Trials Starts, 7D Actives, Trial Conversions</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lt1"/>
                          </a:solidFill>
                          <a:uFill>
                            <a:noFill/>
                          </a:uFill>
                          <a:latin typeface="Arial"/>
                          <a:ea typeface="Arial"/>
                          <a:cs typeface="Arial"/>
                          <a:sym typeface="Arial"/>
                          <a:hlinkClick action="ppaction://hlinksldjump" r:id="rId5">
                            <a:extLst>
                              <a:ext uri="{A12FA001-AC4F-418D-AE19-62706E023703}">
                                <ahyp:hlinkClr val="tx"/>
                              </a:ext>
                            </a:extLst>
                          </a:hlinkClick>
                        </a:rPr>
                        <a:t>GWS: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latin typeface="Arial"/>
                          <a:ea typeface="Arial"/>
                          <a:cs typeface="Arial"/>
                          <a:sym typeface="Arial"/>
                        </a:rPr>
                        <a:t>Looking Back:</a:t>
                      </a:r>
                      <a:r>
                        <a:rPr lang="en" sz="1100" u="none" cap="none" strike="noStrike">
                          <a:solidFill>
                            <a:schemeClr val="lt1"/>
                          </a:solidFill>
                          <a:latin typeface="Arial"/>
                          <a:ea typeface="Arial"/>
                          <a:cs typeface="Arial"/>
                          <a:sym typeface="Arial"/>
                        </a:rPr>
                        <a:t> In-Year Revenue, Seats, ARPU, Churn</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rgbClr val="A142F4"/>
                        </a:buClr>
                        <a:buSzPts val="1100"/>
                        <a:buFont typeface="Arial"/>
                        <a:buAutoNum type="arabicPeriod"/>
                      </a:pPr>
                      <a:r>
                        <a:rPr b="1" lang="en" sz="1100" u="none" cap="none" strike="noStrike">
                          <a:solidFill>
                            <a:srgbClr val="A142F4"/>
                          </a:solidFill>
                          <a:latin typeface="Arial"/>
                          <a:ea typeface="Arial"/>
                          <a:cs typeface="Arial"/>
                          <a:sym typeface="Arial"/>
                        </a:rPr>
                        <a:t>Improve Efficiency</a:t>
                      </a:r>
                      <a:endParaRPr b="1" sz="1100" u="none" cap="none" strike="noStrike">
                        <a:solidFill>
                          <a:schemeClr val="dk2"/>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Operations and Escalations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latin typeface="Arial"/>
                          <a:ea typeface="Arial"/>
                          <a:cs typeface="Arial"/>
                          <a:sym typeface="Arial"/>
                        </a:rPr>
                        <a:t>Lead and Routing Tickets Deep Dive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latin typeface="Arial"/>
                          <a:ea typeface="Arial"/>
                          <a:cs typeface="Arial"/>
                          <a:sym typeface="Arial"/>
                        </a:rPr>
                        <a:t>Regional Escalations and Insights</a:t>
                      </a:r>
                      <a:endParaRPr b="1"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Finance</a:t>
                      </a:r>
                      <a:endParaRPr b="1"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058" name="Google Shape;2058;p29"/>
          <p:cNvPicPr preferRelativeResize="0"/>
          <p:nvPr/>
        </p:nvPicPr>
        <p:blipFill rotWithShape="1">
          <a:blip r:embed="rId6">
            <a:alphaModFix/>
          </a:blip>
          <a:srcRect b="0" l="0" r="0" t="0"/>
          <a:stretch/>
        </p:blipFill>
        <p:spPr>
          <a:xfrm>
            <a:off x="413775" y="1307600"/>
            <a:ext cx="806700" cy="806700"/>
          </a:xfrm>
          <a:prstGeom prst="rect">
            <a:avLst/>
          </a:prstGeom>
          <a:noFill/>
          <a:ln>
            <a:noFill/>
          </a:ln>
        </p:spPr>
      </p:pic>
      <p:grpSp>
        <p:nvGrpSpPr>
          <p:cNvPr id="2059" name="Google Shape;2059;p29"/>
          <p:cNvGrpSpPr/>
          <p:nvPr/>
        </p:nvGrpSpPr>
        <p:grpSpPr>
          <a:xfrm>
            <a:off x="1562279" y="1070727"/>
            <a:ext cx="169308" cy="134902"/>
            <a:chOff x="6337848" y="1577150"/>
            <a:chExt cx="273253" cy="223718"/>
          </a:xfrm>
        </p:grpSpPr>
        <p:sp>
          <p:nvSpPr>
            <p:cNvPr id="2060" name="Google Shape;2060;p2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2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2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3" name="Google Shape;2063;p29"/>
          <p:cNvGrpSpPr/>
          <p:nvPr/>
        </p:nvGrpSpPr>
        <p:grpSpPr>
          <a:xfrm>
            <a:off x="1548235" y="2542989"/>
            <a:ext cx="197420" cy="134907"/>
            <a:chOff x="981300" y="1412538"/>
            <a:chExt cx="308470" cy="238480"/>
          </a:xfrm>
        </p:grpSpPr>
        <p:sp>
          <p:nvSpPr>
            <p:cNvPr id="2064" name="Google Shape;2064;p29"/>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9"/>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29"/>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7" name="Google Shape;2067;p29"/>
          <p:cNvSpPr/>
          <p:nvPr/>
        </p:nvSpPr>
        <p:spPr>
          <a:xfrm>
            <a:off x="1567456" y="37251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8" name="Google Shape;2068;p29"/>
          <p:cNvSpPr txBox="1"/>
          <p:nvPr>
            <p:ph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SzPts val="1100"/>
              <a:buNone/>
            </a:pPr>
            <a:r>
              <a:rPr b="1" lang="en" sz="1600"/>
              <a:t>Table of Contents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3"/>
          <p:cNvSpPr/>
          <p:nvPr/>
        </p:nvSpPr>
        <p:spPr>
          <a:xfrm>
            <a:off x="545200" y="983125"/>
            <a:ext cx="3771600" cy="3782400"/>
          </a:xfrm>
          <a:prstGeom prst="roundRect">
            <a:avLst>
              <a:gd fmla="val 16667" name="adj"/>
            </a:avLst>
          </a:prstGeom>
          <a:solidFill>
            <a:srgbClr val="FFFFFF"/>
          </a:solidFill>
          <a:ln cap="flat" cmpd="sng" w="28575">
            <a:solidFill>
              <a:srgbClr val="EA4335"/>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1840">
                <a:solidFill>
                  <a:srgbClr val="202124"/>
                </a:solidFill>
              </a:rPr>
              <a:t>We are beginning to leverage AI In Look Beyond The Horizon</a:t>
            </a:r>
            <a:endParaRPr sz="2560"/>
          </a:p>
        </p:txBody>
      </p:sp>
      <p:pic>
        <p:nvPicPr>
          <p:cNvPr id="1575" name="Google Shape;1575;p3"/>
          <p:cNvPicPr preferRelativeResize="0"/>
          <p:nvPr/>
        </p:nvPicPr>
        <p:blipFill rotWithShape="1">
          <a:blip r:embed="rId3">
            <a:alphaModFix/>
          </a:blip>
          <a:srcRect b="0" l="0" r="0" t="0"/>
          <a:stretch/>
        </p:blipFill>
        <p:spPr>
          <a:xfrm>
            <a:off x="1646325" y="1867275"/>
            <a:ext cx="1569351" cy="430075"/>
          </a:xfrm>
          <a:prstGeom prst="rect">
            <a:avLst/>
          </a:prstGeom>
          <a:noFill/>
          <a:ln>
            <a:noFill/>
          </a:ln>
        </p:spPr>
      </p:pic>
      <p:sp>
        <p:nvSpPr>
          <p:cNvPr id="1576" name="Google Shape;1576;p3"/>
          <p:cNvSpPr txBox="1"/>
          <p:nvPr/>
        </p:nvSpPr>
        <p:spPr>
          <a:xfrm>
            <a:off x="4930175" y="2008900"/>
            <a:ext cx="3439800" cy="157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Why are we recording?</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We are testing out leveraging AI to write our post meeting recap </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chemeClr val="dk2"/>
                </a:solidFill>
                <a:latin typeface="Arial"/>
                <a:ea typeface="Arial"/>
                <a:cs typeface="Arial"/>
                <a:sym typeface="Arial"/>
              </a:rPr>
              <a:t>In the future, we will look to incorporate AI tools into preparing the LBTH brief</a:t>
            </a:r>
            <a:endParaRPr b="0" i="0" sz="1700" u="none" cap="none" strike="noStrike">
              <a:solidFill>
                <a:schemeClr val="dk2"/>
              </a:solidFill>
              <a:latin typeface="Arial"/>
              <a:ea typeface="Arial"/>
              <a:cs typeface="Arial"/>
              <a:sym typeface="Arial"/>
            </a:endParaRPr>
          </a:p>
        </p:txBody>
      </p:sp>
      <p:sp>
        <p:nvSpPr>
          <p:cNvPr id="1577" name="Google Shape;1577;p3"/>
          <p:cNvSpPr txBox="1"/>
          <p:nvPr/>
        </p:nvSpPr>
        <p:spPr>
          <a:xfrm>
            <a:off x="711100" y="2747075"/>
            <a:ext cx="3439800" cy="228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We will record Look Beyond The Horizon meeting transcripts beginning </a:t>
            </a:r>
            <a:r>
              <a:rPr b="1" i="1" lang="en" sz="1700" u="none" cap="none" strike="noStrike">
                <a:solidFill>
                  <a:schemeClr val="dk2"/>
                </a:solidFill>
                <a:highlight>
                  <a:srgbClr val="FFFF00"/>
                </a:highlight>
                <a:latin typeface="Arial"/>
                <a:ea typeface="Arial"/>
                <a:cs typeface="Arial"/>
                <a:sym typeface="Arial"/>
              </a:rPr>
              <a:t>this session</a:t>
            </a:r>
            <a:r>
              <a:rPr b="0" i="0" lang="en" sz="1700" u="none" cap="none" strike="noStrike">
                <a:solidFill>
                  <a:schemeClr val="dk2"/>
                </a:solidFill>
                <a:latin typeface="Arial"/>
                <a:ea typeface="Arial"/>
                <a:cs typeface="Arial"/>
                <a:sym typeface="Arial"/>
              </a:rPr>
              <a:t>, April 17th</a:t>
            </a:r>
            <a:endParaRPr b="0" i="0" sz="1700" u="none" cap="none" strike="noStrike">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3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074" name="Google Shape;2074;p30"/>
          <p:cNvGrpSpPr/>
          <p:nvPr/>
        </p:nvGrpSpPr>
        <p:grpSpPr>
          <a:xfrm>
            <a:off x="985688" y="204788"/>
            <a:ext cx="147775" cy="132240"/>
            <a:chOff x="6337848" y="1577150"/>
            <a:chExt cx="273253" cy="223718"/>
          </a:xfrm>
        </p:grpSpPr>
        <p:sp>
          <p:nvSpPr>
            <p:cNvPr id="2075" name="Google Shape;2075;p3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3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8" name="Google Shape;2078;p30"/>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GCP &amp; GWS: Looking Back </a:t>
            </a:r>
            <a:endParaRPr b="1" sz="1600"/>
          </a:p>
        </p:txBody>
      </p:sp>
      <p:sp>
        <p:nvSpPr>
          <p:cNvPr id="2079" name="Google Shape;2079;p30"/>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2080" name="Google Shape;2080;p3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2081" name="Google Shape;2081;p30"/>
          <p:cNvGraphicFramePr/>
          <p:nvPr/>
        </p:nvGraphicFramePr>
        <p:xfrm>
          <a:off x="409100" y="1005840"/>
          <a:ext cx="3000000" cy="3000000"/>
        </p:xfrm>
        <a:graphic>
          <a:graphicData uri="http://schemas.openxmlformats.org/drawingml/2006/table">
            <a:tbl>
              <a:tblPr>
                <a:noFill/>
                <a:tableStyleId>{7C5EF02B-99F2-48A9-A0BB-A9CD79DA7F2B}</a:tableStyleId>
              </a:tblPr>
              <a:tblGrid>
                <a:gridCol w="1319850"/>
                <a:gridCol w="871400"/>
                <a:gridCol w="382850"/>
                <a:gridCol w="820600"/>
                <a:gridCol w="382850"/>
                <a:gridCol w="810700"/>
                <a:gridCol w="410225"/>
                <a:gridCol w="830350"/>
                <a:gridCol w="373175"/>
                <a:gridCol w="789175"/>
                <a:gridCol w="414075"/>
                <a:gridCol w="872650"/>
                <a:gridCol w="412825"/>
              </a:tblGrid>
              <a:tr h="223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2872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2/28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05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a:t>
                      </a:r>
                      <a:endParaRPr b="1" sz="900" u="none" cap="none" strike="noStrike">
                        <a:latin typeface="Arial"/>
                        <a:ea typeface="Arial"/>
                        <a:cs typeface="Arial"/>
                        <a:sym typeface="Arial"/>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1.3K </a:t>
                      </a:r>
                      <a:r>
                        <a:rPr b="1" lang="en" sz="800" u="none" cap="none" strike="noStrike">
                          <a:solidFill>
                            <a:schemeClr val="accent3"/>
                          </a:solidFill>
                          <a:latin typeface="Arial"/>
                          <a:ea typeface="Arial"/>
                          <a:cs typeface="Arial"/>
                          <a:sym typeface="Arial"/>
                        </a:rPr>
                        <a:t>(80%)</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.4K </a:t>
                      </a:r>
                      <a:r>
                        <a:rPr b="1" lang="en" sz="800" u="none" cap="none" strike="noStrike">
                          <a:solidFill>
                            <a:schemeClr val="accent4"/>
                          </a:solidFill>
                          <a:latin typeface="Arial"/>
                          <a:ea typeface="Arial"/>
                          <a:cs typeface="Arial"/>
                          <a:sym typeface="Arial"/>
                        </a:rPr>
                        <a:t>(113%)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70%</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1.9K </a:t>
                      </a:r>
                      <a:r>
                        <a:rPr b="1" lang="en" sz="800" u="none" cap="none" strike="noStrike">
                          <a:solidFill>
                            <a:schemeClr val="accent4"/>
                          </a:solidFill>
                          <a:latin typeface="Arial"/>
                          <a:ea typeface="Arial"/>
                          <a:cs typeface="Arial"/>
                          <a:sym typeface="Arial"/>
                        </a:rPr>
                        <a:t>(100%)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.8K </a:t>
                      </a:r>
                      <a:r>
                        <a:rPr b="1" lang="en" sz="800" u="none" cap="none" strike="noStrike">
                          <a:solidFill>
                            <a:schemeClr val="accent2"/>
                          </a:solidFill>
                          <a:latin typeface="Arial"/>
                          <a:ea typeface="Arial"/>
                          <a:cs typeface="Arial"/>
                          <a:sym typeface="Arial"/>
                        </a:rPr>
                        <a:t>(71%)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(64%)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4.5K </a:t>
                      </a:r>
                      <a:r>
                        <a:rPr b="1" lang="en" sz="800" u="none" cap="none" strike="noStrike">
                          <a:solidFill>
                            <a:schemeClr val="accent2"/>
                          </a:solidFill>
                          <a:latin typeface="Arial"/>
                          <a:ea typeface="Arial"/>
                          <a:cs typeface="Arial"/>
                          <a:sym typeface="Arial"/>
                        </a:rPr>
                        <a:t>(87%)</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$1.6B </a:t>
                      </a:r>
                      <a:r>
                        <a:rPr b="1" lang="en" sz="800" u="none" cap="none" strike="noStrike">
                          <a:solidFill>
                            <a:schemeClr val="accent4"/>
                          </a:solidFill>
                          <a:latin typeface="Arial"/>
                          <a:ea typeface="Arial"/>
                          <a:cs typeface="Arial"/>
                          <a:sym typeface="Arial"/>
                        </a:rPr>
                        <a:t>(202%</a:t>
                      </a: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298%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$.11B </a:t>
                      </a:r>
                      <a:r>
                        <a:rPr b="1" lang="en" sz="800" u="none" cap="none" strike="noStrike">
                          <a:solidFill>
                            <a:schemeClr val="accent4"/>
                          </a:solidFill>
                          <a:latin typeface="Arial"/>
                          <a:ea typeface="Arial"/>
                          <a:cs typeface="Arial"/>
                          <a:sym typeface="Arial"/>
                        </a:rPr>
                        <a:t>(232%)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$.78B </a:t>
                      </a:r>
                      <a:r>
                        <a:rPr b="1" lang="en" sz="800" u="none" cap="none" strike="noStrike">
                          <a:solidFill>
                            <a:schemeClr val="accent4"/>
                          </a:solidFill>
                          <a:latin typeface="Arial"/>
                          <a:ea typeface="Arial"/>
                          <a:cs typeface="Arial"/>
                          <a:sym typeface="Arial"/>
                        </a:rPr>
                        <a:t>(136%)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$.48B</a:t>
                      </a:r>
                      <a:r>
                        <a:rPr b="1" lang="en" sz="800" u="none" cap="none" strike="noStrike">
                          <a:solidFill>
                            <a:schemeClr val="accent4"/>
                          </a:solidFill>
                          <a:latin typeface="Arial"/>
                          <a:ea typeface="Arial"/>
                          <a:cs typeface="Arial"/>
                          <a:sym typeface="Arial"/>
                        </a:rPr>
                        <a:t> (214%)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2"/>
                          </a:solidFill>
                          <a:latin typeface="Arial"/>
                          <a:ea typeface="Arial"/>
                          <a:cs typeface="Arial"/>
                          <a:sym typeface="Arial"/>
                        </a:rPr>
                        <a:t> (75%)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$3.0B</a:t>
                      </a:r>
                      <a:r>
                        <a:rPr b="1" lang="en" sz="800" u="none" cap="none" strike="noStrike">
                          <a:solidFill>
                            <a:schemeClr val="accent4"/>
                          </a:solidFill>
                          <a:latin typeface="Arial"/>
                          <a:ea typeface="Arial"/>
                          <a:cs typeface="Arial"/>
                          <a:sym typeface="Arial"/>
                        </a:rPr>
                        <a:t> (178%)</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1.1K </a:t>
                      </a:r>
                      <a:r>
                        <a:rPr b="1" lang="en" sz="800" u="none" cap="none" strike="noStrike">
                          <a:solidFill>
                            <a:schemeClr val="accent2"/>
                          </a:solidFill>
                          <a:latin typeface="Arial"/>
                          <a:ea typeface="Arial"/>
                          <a:cs typeface="Arial"/>
                          <a:sym typeface="Arial"/>
                        </a:rPr>
                        <a:t>(52%)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(50%)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.3K </a:t>
                      </a:r>
                      <a:r>
                        <a:rPr b="1" lang="en" sz="800" u="none" cap="none" strike="noStrike">
                          <a:solidFill>
                            <a:schemeClr val="accent2"/>
                          </a:solidFill>
                          <a:latin typeface="Arial"/>
                          <a:ea typeface="Arial"/>
                          <a:cs typeface="Arial"/>
                          <a:sym typeface="Arial"/>
                        </a:rPr>
                        <a:t>(51%)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(35%)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rowSpan="4" h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1.5K </a:t>
                      </a:r>
                      <a:r>
                        <a:rPr b="1" lang="en" sz="800" u="none" cap="none" strike="noStrike">
                          <a:solidFill>
                            <a:schemeClr val="accent2"/>
                          </a:solidFill>
                          <a:latin typeface="Arial"/>
                          <a:ea typeface="Arial"/>
                          <a:cs typeface="Arial"/>
                          <a:sym typeface="Arial"/>
                        </a:rPr>
                        <a:t>(50%)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$.07B </a:t>
                      </a:r>
                      <a:r>
                        <a:rPr b="1" lang="en" sz="800" u="none" cap="none" strike="noStrike">
                          <a:solidFill>
                            <a:schemeClr val="accent2"/>
                          </a:solidFill>
                          <a:latin typeface="Arial"/>
                          <a:ea typeface="Arial"/>
                          <a:cs typeface="Arial"/>
                          <a:sym typeface="Arial"/>
                        </a:rPr>
                        <a:t>(53%)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$.003B </a:t>
                      </a:r>
                      <a:r>
                        <a:rPr b="1" lang="en" sz="800" u="none" cap="none" strike="noStrike">
                          <a:solidFill>
                            <a:schemeClr val="accent2"/>
                          </a:solidFill>
                          <a:latin typeface="Arial"/>
                          <a:ea typeface="Arial"/>
                          <a:cs typeface="Arial"/>
                          <a:sym typeface="Arial"/>
                        </a:rPr>
                        <a:t>(41%)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2"/>
                          </a:solidFill>
                          <a:latin typeface="Arial"/>
                          <a:ea typeface="Arial"/>
                          <a:cs typeface="Arial"/>
                          <a:sym typeface="Arial"/>
                        </a:rPr>
                        <a:t>(43%)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$.004B </a:t>
                      </a:r>
                      <a:r>
                        <a:rPr b="1" lang="en" sz="800" u="none" cap="none" strike="noStrike">
                          <a:solidFill>
                            <a:schemeClr val="accent2"/>
                          </a:solidFill>
                          <a:latin typeface="Arial"/>
                          <a:ea typeface="Arial"/>
                          <a:cs typeface="Arial"/>
                          <a:sym typeface="Arial"/>
                        </a:rPr>
                        <a:t>(34%)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$.09B </a:t>
                      </a:r>
                      <a:r>
                        <a:rPr b="1" lang="en" sz="800" u="none" cap="none" strike="noStrike">
                          <a:solidFill>
                            <a:schemeClr val="accent2"/>
                          </a:solidFill>
                          <a:latin typeface="Arial"/>
                          <a:ea typeface="Arial"/>
                          <a:cs typeface="Arial"/>
                          <a:sym typeface="Arial"/>
                        </a:rPr>
                        <a:t>(49%)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1.2K </a:t>
                      </a:r>
                      <a:r>
                        <a:rPr b="1" lang="en" sz="800" u="none" cap="none" strike="noStrike">
                          <a:solidFill>
                            <a:schemeClr val="accent4"/>
                          </a:solidFill>
                          <a:latin typeface="Arial"/>
                          <a:ea typeface="Arial"/>
                          <a:cs typeface="Arial"/>
                          <a:sym typeface="Arial"/>
                        </a:rPr>
                        <a:t>(137%)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212%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.7K </a:t>
                      </a:r>
                      <a:r>
                        <a:rPr b="1" lang="en" sz="800" u="none" cap="none" strike="noStrike">
                          <a:solidFill>
                            <a:schemeClr val="accent4"/>
                          </a:solidFill>
                          <a:latin typeface="Arial"/>
                          <a:ea typeface="Arial"/>
                          <a:cs typeface="Arial"/>
                          <a:sym typeface="Arial"/>
                        </a:rPr>
                        <a:t>(103%)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1.4K</a:t>
                      </a:r>
                      <a:r>
                        <a:rPr b="1" lang="en" sz="800" u="none" cap="none" strike="noStrike">
                          <a:solidFill>
                            <a:schemeClr val="accent2"/>
                          </a:solidFill>
                          <a:latin typeface="Arial"/>
                          <a:ea typeface="Arial"/>
                          <a:cs typeface="Arial"/>
                          <a:sym typeface="Arial"/>
                        </a:rPr>
                        <a:t> (87%)</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1.0K </a:t>
                      </a:r>
                      <a:r>
                        <a:rPr b="1" lang="en" sz="800" u="none" cap="none" strike="noStrike">
                          <a:solidFill>
                            <a:schemeClr val="accent3"/>
                          </a:solidFill>
                          <a:latin typeface="Arial"/>
                          <a:ea typeface="Arial"/>
                          <a:cs typeface="Arial"/>
                          <a:sym typeface="Arial"/>
                        </a:rPr>
                        <a:t>(91%)</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vMerge="1"/>
                <a:tc hMerge="1"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4.3K </a:t>
                      </a:r>
                      <a:r>
                        <a:rPr b="1" lang="en" sz="800" u="none" cap="none" strike="noStrike">
                          <a:solidFill>
                            <a:schemeClr val="accent4"/>
                          </a:solidFill>
                          <a:latin typeface="Arial"/>
                          <a:ea typeface="Arial"/>
                          <a:cs typeface="Arial"/>
                          <a:sym typeface="Arial"/>
                        </a:rPr>
                        <a:t>(100%)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$.05B</a:t>
                      </a:r>
                      <a:r>
                        <a:rPr b="1" lang="en" sz="800" u="none" cap="none" strike="noStrike">
                          <a:solidFill>
                            <a:schemeClr val="accent4"/>
                          </a:solidFill>
                          <a:latin typeface="Arial"/>
                          <a:ea typeface="Arial"/>
                          <a:cs typeface="Arial"/>
                          <a:sym typeface="Arial"/>
                        </a:rPr>
                        <a:t> (127%)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$.01B </a:t>
                      </a:r>
                      <a:r>
                        <a:rPr b="1" lang="en" sz="800" u="none" cap="none" strike="noStrike">
                          <a:solidFill>
                            <a:schemeClr val="accent2"/>
                          </a:solidFill>
                          <a:latin typeface="Arial"/>
                          <a:ea typeface="Arial"/>
                          <a:cs typeface="Arial"/>
                          <a:sym typeface="Arial"/>
                        </a:rPr>
                        <a:t>(70%)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$.06B </a:t>
                      </a:r>
                      <a:r>
                        <a:rPr b="1" lang="en" sz="800" u="none" cap="none" strike="noStrike">
                          <a:solidFill>
                            <a:schemeClr val="accent3"/>
                          </a:solidFill>
                          <a:latin typeface="Arial"/>
                          <a:ea typeface="Arial"/>
                          <a:cs typeface="Arial"/>
                          <a:sym typeface="Arial"/>
                        </a:rPr>
                        <a:t>(94%)</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4"/>
                          </a:solidFill>
                          <a:latin typeface="Arial"/>
                          <a:ea typeface="Arial"/>
                          <a:cs typeface="Arial"/>
                          <a:sym typeface="Arial"/>
                        </a:rPr>
                        <a:t> (124%)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$.16B </a:t>
                      </a:r>
                      <a:r>
                        <a:rPr b="1" lang="en" sz="800" u="none" cap="none" strike="noStrike">
                          <a:solidFill>
                            <a:schemeClr val="accent4"/>
                          </a:solidFill>
                          <a:latin typeface="Arial"/>
                          <a:ea typeface="Arial"/>
                          <a:cs typeface="Arial"/>
                          <a:sym typeface="Arial"/>
                        </a:rPr>
                        <a:t>(105%)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$.08B </a:t>
                      </a:r>
                      <a:r>
                        <a:rPr b="1" lang="en" sz="800" u="none" cap="none" strike="noStrike">
                          <a:solidFill>
                            <a:schemeClr val="accent2"/>
                          </a:solidFill>
                          <a:latin typeface="Arial"/>
                          <a:ea typeface="Arial"/>
                          <a:cs typeface="Arial"/>
                          <a:sym typeface="Arial"/>
                        </a:rPr>
                        <a:t>(40%)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$.03B</a:t>
                      </a:r>
                      <a:r>
                        <a:rPr b="1" lang="en" sz="800" u="none" cap="none" strike="noStrike">
                          <a:solidFill>
                            <a:schemeClr val="accent2"/>
                          </a:solidFill>
                          <a:latin typeface="Arial"/>
                          <a:ea typeface="Arial"/>
                          <a:cs typeface="Arial"/>
                          <a:sym typeface="Arial"/>
                        </a:rPr>
                        <a:t> (67%)</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$.22B </a:t>
                      </a:r>
                      <a:r>
                        <a:rPr b="1" lang="en" sz="800" u="none" cap="none" strike="noStrike">
                          <a:solidFill>
                            <a:schemeClr val="accent4"/>
                          </a:solidFill>
                          <a:latin typeface="Arial"/>
                          <a:ea typeface="Arial"/>
                          <a:cs typeface="Arial"/>
                          <a:sym typeface="Arial"/>
                        </a:rPr>
                        <a:t>(159%)</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$.09B </a:t>
                      </a:r>
                      <a:r>
                        <a:rPr b="1" lang="en" sz="800" u="none" cap="none" strike="noStrike">
                          <a:solidFill>
                            <a:schemeClr val="accent2"/>
                          </a:solidFill>
                          <a:latin typeface="Arial"/>
                          <a:ea typeface="Arial"/>
                          <a:cs typeface="Arial"/>
                          <a:sym typeface="Arial"/>
                        </a:rPr>
                        <a:t>(89%)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$.001B </a:t>
                      </a:r>
                      <a:r>
                        <a:rPr b="1" lang="en" sz="800" u="none" cap="none" strike="noStrike">
                          <a:solidFill>
                            <a:schemeClr val="accent2"/>
                          </a:solidFill>
                          <a:latin typeface="Arial"/>
                          <a:ea typeface="Arial"/>
                          <a:cs typeface="Arial"/>
                          <a:sym typeface="Arial"/>
                        </a:rPr>
                        <a:t>(19%)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$.43B </a:t>
                      </a:r>
                      <a:r>
                        <a:rPr b="1" lang="en" sz="800" u="none" cap="none" strike="noStrike">
                          <a:solidFill>
                            <a:schemeClr val="accent2"/>
                          </a:solidFill>
                          <a:latin typeface="Arial"/>
                          <a:ea typeface="Arial"/>
                          <a:cs typeface="Arial"/>
                          <a:sym typeface="Arial"/>
                        </a:rPr>
                        <a:t>(85%)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Direct+Partner QSO</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4.0K </a:t>
                      </a:r>
                      <a:r>
                        <a:rPr b="1" lang="en" sz="800" u="none" cap="none" strike="noStrike">
                          <a:solidFill>
                            <a:schemeClr val="accent2"/>
                          </a:solidFill>
                          <a:latin typeface="Arial"/>
                          <a:ea typeface="Arial"/>
                          <a:cs typeface="Arial"/>
                          <a:sym typeface="Arial"/>
                        </a:rPr>
                        <a:t>(80%)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94%</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1.7K</a:t>
                      </a:r>
                      <a:r>
                        <a:rPr b="1" lang="en" sz="800" u="none" cap="none" strike="noStrike">
                          <a:solidFill>
                            <a:schemeClr val="accent4"/>
                          </a:solidFill>
                          <a:latin typeface="Arial"/>
                          <a:ea typeface="Arial"/>
                          <a:cs typeface="Arial"/>
                          <a:sym typeface="Arial"/>
                        </a:rPr>
                        <a:t> (100%)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61%</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4.3K </a:t>
                      </a:r>
                      <a:r>
                        <a:rPr b="1" lang="en" sz="800" u="none" cap="none" strike="noStrike">
                          <a:solidFill>
                            <a:schemeClr val="accent3"/>
                          </a:solidFill>
                          <a:latin typeface="Arial"/>
                          <a:ea typeface="Arial"/>
                          <a:cs typeface="Arial"/>
                          <a:sym typeface="Arial"/>
                        </a:rPr>
                        <a:t>(91%)</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2.5K </a:t>
                      </a:r>
                      <a:r>
                        <a:rPr b="1" lang="en" sz="800" u="none" cap="none" strike="noStrike">
                          <a:solidFill>
                            <a:schemeClr val="accent2"/>
                          </a:solidFill>
                          <a:latin typeface="Arial"/>
                          <a:ea typeface="Arial"/>
                          <a:cs typeface="Arial"/>
                          <a:sym typeface="Arial"/>
                        </a:rPr>
                        <a:t>(83%)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20%</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(68%)</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-16%</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12.6K </a:t>
                      </a:r>
                      <a:r>
                        <a:rPr b="1" lang="en" sz="800" u="none" cap="none" strike="noStrike">
                          <a:solidFill>
                            <a:schemeClr val="accent2"/>
                          </a:solidFill>
                          <a:latin typeface="Arial"/>
                          <a:ea typeface="Arial"/>
                          <a:cs typeface="Arial"/>
                          <a:sym typeface="Arial"/>
                        </a:rPr>
                        <a:t>(86%)</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52%</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 + 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$1.8B </a:t>
                      </a:r>
                      <a:r>
                        <a:rPr b="1" lang="en" sz="800" u="none" cap="none" strike="noStrike">
                          <a:solidFill>
                            <a:schemeClr val="accent4"/>
                          </a:solidFill>
                          <a:latin typeface="Arial"/>
                          <a:ea typeface="Arial"/>
                          <a:cs typeface="Arial"/>
                          <a:sym typeface="Arial"/>
                        </a:rPr>
                        <a:t>(154%)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202%</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$.15B </a:t>
                      </a:r>
                      <a:r>
                        <a:rPr b="1" lang="en" sz="800" u="none" cap="none" strike="noStrike">
                          <a:solidFill>
                            <a:schemeClr val="accent4"/>
                          </a:solidFill>
                          <a:latin typeface="Arial"/>
                          <a:ea typeface="Arial"/>
                          <a:cs typeface="Arial"/>
                          <a:sym typeface="Arial"/>
                        </a:rPr>
                        <a:t>(129%)</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197%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$1.1B</a:t>
                      </a:r>
                      <a:r>
                        <a:rPr b="1" lang="en" sz="800" u="none" cap="none" strike="noStrike">
                          <a:solidFill>
                            <a:schemeClr val="accent4"/>
                          </a:solidFill>
                          <a:latin typeface="Arial"/>
                          <a:ea typeface="Arial"/>
                          <a:cs typeface="Arial"/>
                          <a:sym typeface="Arial"/>
                        </a:rPr>
                        <a:t> (133%)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141%</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$.62B</a:t>
                      </a:r>
                      <a:r>
                        <a:rPr b="1" lang="en" sz="800" u="none" cap="none" strike="noStrike">
                          <a:solidFill>
                            <a:schemeClr val="accent4"/>
                          </a:solidFill>
                          <a:latin typeface="Arial"/>
                          <a:ea typeface="Arial"/>
                          <a:cs typeface="Arial"/>
                          <a:sym typeface="Arial"/>
                        </a:rPr>
                        <a:t> (166%)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199%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$.04B</a:t>
                      </a:r>
                      <a:r>
                        <a:rPr b="1" lang="en" sz="800" u="none" cap="none" strike="noStrike">
                          <a:solidFill>
                            <a:schemeClr val="accent2"/>
                          </a:solidFill>
                          <a:latin typeface="Arial"/>
                          <a:ea typeface="Arial"/>
                          <a:cs typeface="Arial"/>
                          <a:sym typeface="Arial"/>
                        </a:rPr>
                        <a:t> (71%)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48%</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$3.7B </a:t>
                      </a:r>
                      <a:r>
                        <a:rPr b="1" lang="en" sz="800" u="none" cap="none" strike="noStrike">
                          <a:solidFill>
                            <a:schemeClr val="accent4"/>
                          </a:solidFill>
                          <a:latin typeface="Arial"/>
                          <a:ea typeface="Arial"/>
                          <a:cs typeface="Arial"/>
                          <a:sym typeface="Arial"/>
                        </a:rPr>
                        <a:t>(146%)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177%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r>
              <a:tr h="1605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a:t>
                      </a:r>
                      <a:endParaRPr b="1" sz="900" u="none" cap="none" strike="noStrike">
                        <a:latin typeface="Arial"/>
                        <a:ea typeface="Arial"/>
                        <a:cs typeface="Arial"/>
                        <a:sym typeface="Arial"/>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.2K</a:t>
                      </a:r>
                      <a:r>
                        <a:rPr b="1" lang="en" sz="800" u="none" cap="none" strike="noStrike">
                          <a:solidFill>
                            <a:schemeClr val="accent2"/>
                          </a:solidFill>
                          <a:latin typeface="Arial"/>
                          <a:ea typeface="Arial"/>
                          <a:cs typeface="Arial"/>
                          <a:sym typeface="Arial"/>
                        </a:rPr>
                        <a:t> (76%)</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a:t>
                      </a:r>
                      <a:r>
                        <a:rPr b="1" lang="en" sz="800" u="none" cap="none" strike="noStrike">
                          <a:solidFill>
                            <a:schemeClr val="accent2"/>
                          </a:solidFill>
                          <a:latin typeface="Arial"/>
                          <a:ea typeface="Arial"/>
                          <a:cs typeface="Arial"/>
                          <a:sym typeface="Arial"/>
                        </a:rPr>
                        <a:t> (59%)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.04K </a:t>
                      </a:r>
                      <a:r>
                        <a:rPr b="1" lang="en" sz="800" u="none" cap="none" strike="noStrike">
                          <a:solidFill>
                            <a:schemeClr val="accent2"/>
                          </a:solidFill>
                          <a:latin typeface="Arial"/>
                          <a:ea typeface="Arial"/>
                          <a:cs typeface="Arial"/>
                          <a:sym typeface="Arial"/>
                        </a:rPr>
                        <a:t>(65%)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.5K </a:t>
                      </a:r>
                      <a:r>
                        <a:rPr b="1" lang="en" sz="800" u="none" cap="none" strike="noStrike">
                          <a:solidFill>
                            <a:schemeClr val="accent2"/>
                          </a:solidFill>
                          <a:latin typeface="Arial"/>
                          <a:ea typeface="Arial"/>
                          <a:cs typeface="Arial"/>
                          <a:sym typeface="Arial"/>
                        </a:rPr>
                        <a:t>(64%)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4"/>
                          </a:solidFill>
                          <a:latin typeface="Arial"/>
                          <a:ea typeface="Arial"/>
                          <a:cs typeface="Arial"/>
                          <a:sym typeface="Arial"/>
                        </a:rPr>
                        <a:t> (107%)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4"/>
                          </a:solidFill>
                          <a:latin typeface="Arial"/>
                          <a:ea typeface="Arial"/>
                          <a:cs typeface="Arial"/>
                          <a:sym typeface="Arial"/>
                        </a:rPr>
                        <a:t>(120%)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 </a:t>
                      </a:r>
                      <a:r>
                        <a:rPr b="1" lang="en" sz="800" u="none" cap="none" strike="noStrike">
                          <a:solidFill>
                            <a:schemeClr val="accent4"/>
                          </a:solidFill>
                          <a:latin typeface="Arial"/>
                          <a:ea typeface="Arial"/>
                          <a:cs typeface="Arial"/>
                          <a:sym typeface="Arial"/>
                        </a:rPr>
                        <a:t>(101%)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a:t>
                      </a:r>
                      <a:r>
                        <a:rPr b="1" lang="en" sz="800" u="none" cap="none" strike="noStrike">
                          <a:solidFill>
                            <a:schemeClr val="accent2"/>
                          </a:solidFill>
                          <a:latin typeface="Arial"/>
                          <a:ea typeface="Arial"/>
                          <a:cs typeface="Arial"/>
                          <a:sym typeface="Arial"/>
                        </a:rPr>
                        <a:t> (60%)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$.01B</a:t>
                      </a:r>
                      <a:r>
                        <a:rPr b="1" lang="en" sz="800" u="none" cap="none" strike="noStrike">
                          <a:solidFill>
                            <a:schemeClr val="accent4"/>
                          </a:solidFill>
                          <a:latin typeface="Arial"/>
                          <a:ea typeface="Arial"/>
                          <a:cs typeface="Arial"/>
                          <a:sym typeface="Arial"/>
                        </a:rPr>
                        <a:t> (115%)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$.12B </a:t>
                      </a:r>
                      <a:r>
                        <a:rPr b="1" lang="en" sz="800" u="none" cap="none" strike="noStrike">
                          <a:solidFill>
                            <a:schemeClr val="accent4"/>
                          </a:solidFill>
                          <a:latin typeface="Arial"/>
                          <a:ea typeface="Arial"/>
                          <a:cs typeface="Arial"/>
                          <a:sym typeface="Arial"/>
                        </a:rPr>
                        <a:t>(96%)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Direct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a:t>
                      </a:r>
                      <a:r>
                        <a:rPr b="1" lang="en" sz="800" u="none" cap="none" strike="noStrike">
                          <a:solidFill>
                            <a:schemeClr val="accent2"/>
                          </a:solidFill>
                          <a:latin typeface="Arial"/>
                          <a:ea typeface="Arial"/>
                          <a:cs typeface="Arial"/>
                          <a:sym typeface="Arial"/>
                        </a:rPr>
                        <a:t> (59%)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a:t>
                      </a:r>
                      <a:r>
                        <a:rPr b="1" lang="en" sz="800" u="none" cap="none" strike="noStrike">
                          <a:solidFill>
                            <a:schemeClr val="accent2"/>
                          </a:solidFill>
                          <a:latin typeface="Arial"/>
                          <a:ea typeface="Arial"/>
                          <a:cs typeface="Arial"/>
                          <a:sym typeface="Arial"/>
                        </a:rPr>
                        <a:t> (60%)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.2K</a:t>
                      </a:r>
                      <a:r>
                        <a:rPr b="1" lang="en" sz="800" u="none" cap="none" strike="noStrike">
                          <a:solidFill>
                            <a:schemeClr val="accent2"/>
                          </a:solidFill>
                          <a:latin typeface="Arial"/>
                          <a:ea typeface="Arial"/>
                          <a:cs typeface="Arial"/>
                          <a:sym typeface="Arial"/>
                        </a:rPr>
                        <a:t> (76%)</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.04K </a:t>
                      </a:r>
                      <a:r>
                        <a:rPr b="1" lang="en" sz="800" u="none" cap="none" strike="noStrike">
                          <a:solidFill>
                            <a:schemeClr val="accent2"/>
                          </a:solidFill>
                          <a:latin typeface="Arial"/>
                          <a:ea typeface="Arial"/>
                          <a:cs typeface="Arial"/>
                          <a:sym typeface="Arial"/>
                        </a:rPr>
                        <a:t>(65%)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.5K </a:t>
                      </a:r>
                      <a:r>
                        <a:rPr b="1" lang="en" sz="800" u="none" cap="none" strike="noStrike">
                          <a:solidFill>
                            <a:schemeClr val="accent2"/>
                          </a:solidFill>
                          <a:latin typeface="Arial"/>
                          <a:ea typeface="Arial"/>
                          <a:cs typeface="Arial"/>
                          <a:sym typeface="Arial"/>
                        </a:rPr>
                        <a:t>(64%)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Direct Pipe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 </a:t>
                      </a:r>
                      <a:r>
                        <a:rPr b="1" lang="en" sz="800" u="none" cap="none" strike="noStrike">
                          <a:solidFill>
                            <a:schemeClr val="accent4"/>
                          </a:solidFill>
                          <a:latin typeface="Arial"/>
                          <a:ea typeface="Arial"/>
                          <a:cs typeface="Arial"/>
                          <a:sym typeface="Arial"/>
                        </a:rPr>
                        <a:t>(107%)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4"/>
                          </a:solidFill>
                          <a:latin typeface="Arial"/>
                          <a:ea typeface="Arial"/>
                          <a:cs typeface="Arial"/>
                          <a:sym typeface="Arial"/>
                        </a:rPr>
                        <a:t>(120%)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 </a:t>
                      </a:r>
                      <a:r>
                        <a:rPr b="1" lang="en" sz="800" u="none" cap="none" strike="noStrike">
                          <a:solidFill>
                            <a:schemeClr val="accent4"/>
                          </a:solidFill>
                          <a:latin typeface="Arial"/>
                          <a:ea typeface="Arial"/>
                          <a:cs typeface="Arial"/>
                          <a:sym typeface="Arial"/>
                        </a:rPr>
                        <a:t>(101%)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2"/>
                          </a:solidFill>
                          <a:latin typeface="Arial"/>
                          <a:ea typeface="Arial"/>
                          <a:cs typeface="Arial"/>
                          <a:sym typeface="Arial"/>
                        </a:rPr>
                        <a:t>(60%)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$.01B </a:t>
                      </a:r>
                      <a:r>
                        <a:rPr b="1" lang="en" sz="800" u="none" cap="none" strike="noStrike">
                          <a:solidFill>
                            <a:schemeClr val="accent4"/>
                          </a:solidFill>
                          <a:latin typeface="Arial"/>
                          <a:ea typeface="Arial"/>
                          <a:cs typeface="Arial"/>
                          <a:sym typeface="Arial"/>
                        </a:rPr>
                        <a:t>(115%)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$.12B</a:t>
                      </a:r>
                      <a:r>
                        <a:rPr b="1" lang="en" sz="800" u="none" cap="none" strike="noStrike">
                          <a:solidFill>
                            <a:schemeClr val="accent4"/>
                          </a:solidFill>
                          <a:latin typeface="Arial"/>
                          <a:ea typeface="Arial"/>
                          <a:cs typeface="Arial"/>
                          <a:sym typeface="Arial"/>
                        </a:rPr>
                        <a:t> (96%)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a:t>
                      </a:r>
                      <a:r>
                        <a:rPr b="1" lang="en" sz="800" u="none" cap="none" strike="noStrike">
                          <a:solidFill>
                            <a:schemeClr val="accent2"/>
                          </a:solidFill>
                          <a:latin typeface="Arial"/>
                          <a:ea typeface="Arial"/>
                          <a:cs typeface="Arial"/>
                          <a:sym typeface="Arial"/>
                        </a:rPr>
                        <a:t> (69%)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$.06B </a:t>
                      </a:r>
                      <a:r>
                        <a:rPr b="1" lang="en" sz="800" u="none" cap="none" strike="noStrike">
                          <a:solidFill>
                            <a:schemeClr val="accent4"/>
                          </a:solidFill>
                          <a:latin typeface="Arial"/>
                          <a:ea typeface="Arial"/>
                          <a:cs typeface="Arial"/>
                          <a:sym typeface="Arial"/>
                        </a:rPr>
                        <a:t>(114%)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4"/>
                          </a:solidFill>
                          <a:latin typeface="Arial"/>
                          <a:ea typeface="Arial"/>
                          <a:cs typeface="Arial"/>
                          <a:sym typeface="Arial"/>
                        </a:rPr>
                        <a:t> (180%)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$.05B </a:t>
                      </a:r>
                      <a:r>
                        <a:rPr b="1" lang="en" sz="800" u="none" cap="none" strike="noStrike">
                          <a:solidFill>
                            <a:schemeClr val="accent4"/>
                          </a:solidFill>
                          <a:latin typeface="Arial"/>
                          <a:ea typeface="Arial"/>
                          <a:cs typeface="Arial"/>
                          <a:sym typeface="Arial"/>
                        </a:rPr>
                        <a:t>(95%)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$.001B</a:t>
                      </a:r>
                      <a:r>
                        <a:rPr b="1" lang="en" sz="800" u="none" cap="none" strike="noStrike">
                          <a:solidFill>
                            <a:schemeClr val="accent2"/>
                          </a:solidFill>
                          <a:latin typeface="Arial"/>
                          <a:ea typeface="Arial"/>
                          <a:cs typeface="Arial"/>
                          <a:sym typeface="Arial"/>
                        </a:rPr>
                        <a:t> (28%)</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-80%</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$.18B </a:t>
                      </a:r>
                      <a:r>
                        <a:rPr b="1" lang="en" sz="800" u="none" cap="none" strike="noStrike">
                          <a:solidFill>
                            <a:schemeClr val="accent4"/>
                          </a:solidFill>
                          <a:latin typeface="Arial"/>
                          <a:ea typeface="Arial"/>
                          <a:cs typeface="Arial"/>
                          <a:sym typeface="Arial"/>
                        </a:rPr>
                        <a:t>(106%)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QSO</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.4K</a:t>
                      </a:r>
                      <a:r>
                        <a:rPr b="1" lang="en" sz="800" u="none" cap="none" strike="noStrike">
                          <a:solidFill>
                            <a:schemeClr val="accent4"/>
                          </a:solidFill>
                          <a:latin typeface="Arial"/>
                          <a:ea typeface="Arial"/>
                          <a:cs typeface="Arial"/>
                          <a:sym typeface="Arial"/>
                        </a:rPr>
                        <a:t> (115%)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40%</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.9K</a:t>
                      </a:r>
                      <a:r>
                        <a:rPr b="1" lang="en" sz="800" u="none" cap="none" strike="noStrike">
                          <a:solidFill>
                            <a:schemeClr val="accent2"/>
                          </a:solidFill>
                          <a:latin typeface="Arial"/>
                          <a:ea typeface="Arial"/>
                          <a:cs typeface="Arial"/>
                          <a:sym typeface="Arial"/>
                        </a:rPr>
                        <a:t> (85%)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8%</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.5K</a:t>
                      </a:r>
                      <a:r>
                        <a:rPr b="1" lang="en" sz="800" u="none" cap="none" strike="noStrike">
                          <a:solidFill>
                            <a:schemeClr val="accent4"/>
                          </a:solidFill>
                          <a:latin typeface="Arial"/>
                          <a:ea typeface="Arial"/>
                          <a:cs typeface="Arial"/>
                          <a:sym typeface="Arial"/>
                        </a:rPr>
                        <a:t> (98%)</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1.2K</a:t>
                      </a:r>
                      <a:r>
                        <a:rPr b="1" lang="en" sz="800" u="none" cap="none" strike="noStrike">
                          <a:solidFill>
                            <a:schemeClr val="accent4"/>
                          </a:solidFill>
                          <a:latin typeface="Arial"/>
                          <a:ea typeface="Arial"/>
                          <a:cs typeface="Arial"/>
                          <a:sym typeface="Arial"/>
                        </a:rPr>
                        <a:t> (112%)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(83%)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-13%</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3.0K </a:t>
                      </a:r>
                      <a:r>
                        <a:rPr b="1" lang="en" sz="800" u="none" cap="none" strike="noStrike">
                          <a:solidFill>
                            <a:schemeClr val="accent4"/>
                          </a:solidFill>
                          <a:latin typeface="Arial"/>
                          <a:ea typeface="Arial"/>
                          <a:cs typeface="Arial"/>
                          <a:sym typeface="Arial"/>
                        </a:rPr>
                        <a:t>(100%)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$.06B </a:t>
                      </a:r>
                      <a:r>
                        <a:rPr b="1" lang="en" sz="800" u="none" cap="none" strike="noStrike">
                          <a:solidFill>
                            <a:schemeClr val="accent2"/>
                          </a:solidFill>
                          <a:latin typeface="Arial"/>
                          <a:ea typeface="Arial"/>
                          <a:cs typeface="Arial"/>
                          <a:sym typeface="Arial"/>
                        </a:rPr>
                        <a:t>(88%)</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162%</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$.07B </a:t>
                      </a:r>
                      <a:r>
                        <a:rPr b="1" lang="en" sz="800" u="none" cap="none" strike="noStrike">
                          <a:solidFill>
                            <a:schemeClr val="accent4"/>
                          </a:solidFill>
                          <a:latin typeface="Arial"/>
                          <a:ea typeface="Arial"/>
                          <a:cs typeface="Arial"/>
                          <a:sym typeface="Arial"/>
                        </a:rPr>
                        <a:t>(115%)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98%</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$.08B </a:t>
                      </a:r>
                      <a:r>
                        <a:rPr b="1" lang="en" sz="800" u="none" cap="none" strike="noStrike">
                          <a:solidFill>
                            <a:schemeClr val="accent4"/>
                          </a:solidFill>
                          <a:latin typeface="Arial"/>
                          <a:ea typeface="Arial"/>
                          <a:cs typeface="Arial"/>
                          <a:sym typeface="Arial"/>
                        </a:rPr>
                        <a:t>(132%)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89%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$.07B </a:t>
                      </a:r>
                      <a:r>
                        <a:rPr b="1" lang="en" sz="800" u="none" cap="none" strike="noStrike">
                          <a:solidFill>
                            <a:schemeClr val="accent2"/>
                          </a:solidFill>
                          <a:latin typeface="Arial"/>
                          <a:ea typeface="Arial"/>
                          <a:cs typeface="Arial"/>
                          <a:sym typeface="Arial"/>
                        </a:rPr>
                        <a:t>(82%)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3%</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$.01B </a:t>
                      </a:r>
                      <a:r>
                        <a:rPr b="1" lang="en" sz="800" u="none" cap="none" strike="noStrike">
                          <a:solidFill>
                            <a:schemeClr val="accent4"/>
                          </a:solidFill>
                          <a:latin typeface="Arial"/>
                          <a:ea typeface="Arial"/>
                          <a:cs typeface="Arial"/>
                          <a:sym typeface="Arial"/>
                        </a:rPr>
                        <a:t>(97%)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-25%</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$.29B</a:t>
                      </a:r>
                      <a:r>
                        <a:rPr b="1" lang="en" sz="800" u="none" cap="none" strike="noStrike">
                          <a:solidFill>
                            <a:schemeClr val="accent4"/>
                          </a:solidFill>
                          <a:latin typeface="Arial"/>
                          <a:ea typeface="Arial"/>
                          <a:cs typeface="Arial"/>
                          <a:sym typeface="Arial"/>
                        </a:rPr>
                        <a:t> (102%)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59%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2082" name="Google Shape;2082;p30"/>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3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088" name="Google Shape;2088;p31"/>
          <p:cNvGrpSpPr/>
          <p:nvPr/>
        </p:nvGrpSpPr>
        <p:grpSpPr>
          <a:xfrm>
            <a:off x="985688" y="204788"/>
            <a:ext cx="147775" cy="132240"/>
            <a:chOff x="6337848" y="1577150"/>
            <a:chExt cx="273253" cy="223718"/>
          </a:xfrm>
        </p:grpSpPr>
        <p:sp>
          <p:nvSpPr>
            <p:cNvPr id="2089" name="Google Shape;2089;p3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2" name="Google Shape;2092;p31"/>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Direct Source Demand Performance - Looking Ahead </a:t>
            </a:r>
            <a:endParaRPr b="1" sz="1600"/>
          </a:p>
        </p:txBody>
      </p:sp>
      <p:sp>
        <p:nvSpPr>
          <p:cNvPr id="2093" name="Google Shape;2093;p31"/>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is being done to ensure we reach our targets? Are we aware of external factors that may surprise us? (Including PubSec as a region)</a:t>
            </a:r>
            <a:endParaRPr b="0" i="1" sz="1100" u="none" cap="none" strike="noStrike">
              <a:solidFill>
                <a:schemeClr val="lt2"/>
              </a:solidFill>
              <a:latin typeface="Arial"/>
              <a:ea typeface="Arial"/>
              <a:cs typeface="Arial"/>
              <a:sym typeface="Arial"/>
            </a:endParaRPr>
          </a:p>
        </p:txBody>
      </p:sp>
      <p:graphicFrame>
        <p:nvGraphicFramePr>
          <p:cNvPr id="2094" name="Google Shape;2094;p31"/>
          <p:cNvGraphicFramePr/>
          <p:nvPr/>
        </p:nvGraphicFramePr>
        <p:xfrm>
          <a:off x="422300" y="1362500"/>
          <a:ext cx="3000000" cy="3000000"/>
        </p:xfrm>
        <a:graphic>
          <a:graphicData uri="http://schemas.openxmlformats.org/drawingml/2006/table">
            <a:tbl>
              <a:tblPr>
                <a:noFill/>
                <a:tableStyleId>{7C5EF02B-99F2-48A9-A0BB-A9CD79DA7F2B}</a:tableStyleId>
              </a:tblPr>
              <a:tblGrid>
                <a:gridCol w="1665875"/>
                <a:gridCol w="584300"/>
                <a:gridCol w="584300"/>
                <a:gridCol w="584300"/>
                <a:gridCol w="584300"/>
                <a:gridCol w="584300"/>
                <a:gridCol w="584300"/>
                <a:gridCol w="584300"/>
                <a:gridCol w="584300"/>
                <a:gridCol w="584300"/>
                <a:gridCol w="584300"/>
                <a:gridCol w="584300"/>
                <a:gridCol w="584300"/>
              </a:tblGrid>
              <a:tr h="2833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r h="2254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2/26</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r>
              <a:tr h="2254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(Direct)</a:t>
                      </a:r>
                      <a:endParaRPr b="1" sz="900" u="none" cap="none" strike="noStrike">
                        <a:latin typeface="Arial"/>
                        <a:ea typeface="Arial"/>
                        <a:cs typeface="Arial"/>
                        <a:sym typeface="Arial"/>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Inquiry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148.4K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67%</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18.5K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-34%</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69.6K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31%</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62.3K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14%</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315.3K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36%</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46.5K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22%</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5.9K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-37%</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-26%</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12.9K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2%</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84.8K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-1%</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-6%</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81%</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B483B"/>
                          </a:solidFill>
                          <a:latin typeface="Arial"/>
                          <a:ea typeface="Arial"/>
                          <a:cs typeface="Arial"/>
                          <a:sym typeface="Arial"/>
                        </a:rPr>
                        <a:t>-4%</a:t>
                      </a:r>
                      <a:endParaRPr b="1" sz="800" u="none" cap="none" strike="noStrike">
                        <a:solidFill>
                          <a:srgbClr val="EB483B"/>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-8%</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-25%</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-8%</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-8%</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29%</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31%</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254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(Direct)</a:t>
                      </a:r>
                      <a:endParaRPr b="1" sz="900" u="none" cap="none" strike="noStrike">
                        <a:latin typeface="Arial"/>
                        <a:ea typeface="Arial"/>
                        <a:cs typeface="Arial"/>
                        <a:sym typeface="Arial"/>
                      </a:endParaRPr>
                    </a:p>
                  </a:txBody>
                  <a:tcPr marT="19050" marB="19050" marR="28575" marL="28575" anchor="b">
                    <a:lnL cap="flat" cmpd="sng" w="9525">
                      <a:solidFill>
                        <a:srgbClr val="4285F4"/>
                      </a:solidFill>
                      <a:prstDash val="solid"/>
                      <a:round/>
                      <a:headEnd len="sm" w="sm" type="none"/>
                      <a:tailEnd len="sm" w="sm" type="none"/>
                    </a:lnL>
                    <a:lnR cap="flat" cmpd="sng" w="9525">
                      <a:solidFill>
                        <a:srgbClr val="4285F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Inquiry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122%</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149%</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109%</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5.4K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39%</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81%</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106%</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6.0K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107%</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51%</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28%</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-10%</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-43%</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-25%</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-14%</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37%</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r>
            </a:tbl>
          </a:graphicData>
        </a:graphic>
      </p:graphicFrame>
      <p:sp>
        <p:nvSpPr>
          <p:cNvPr id="2095" name="Google Shape;2095;p31"/>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2096" name="Google Shape;2096;p31"/>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3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02" name="Google Shape;2102;p32"/>
          <p:cNvGrpSpPr/>
          <p:nvPr/>
        </p:nvGrpSpPr>
        <p:grpSpPr>
          <a:xfrm>
            <a:off x="985688" y="204788"/>
            <a:ext cx="147775" cy="132240"/>
            <a:chOff x="6337848" y="1577150"/>
            <a:chExt cx="273253" cy="223718"/>
          </a:xfrm>
        </p:grpSpPr>
        <p:sp>
          <p:nvSpPr>
            <p:cNvPr id="2103" name="Google Shape;2103;p3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6" name="Google Shape;2106;p32"/>
          <p:cNvSpPr txBox="1"/>
          <p:nvPr/>
        </p:nvSpPr>
        <p:spPr>
          <a:xfrm>
            <a:off x="2875075" y="491245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2107" name="Google Shape;2107;p32"/>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Looking Back </a:t>
            </a:r>
            <a:endParaRPr b="1" sz="1600"/>
          </a:p>
        </p:txBody>
      </p:sp>
      <p:sp>
        <p:nvSpPr>
          <p:cNvPr id="2108" name="Google Shape;2108;p32"/>
          <p:cNvSpPr/>
          <p:nvPr/>
        </p:nvSpPr>
        <p:spPr>
          <a:xfrm>
            <a:off x="409100" y="700600"/>
            <a:ext cx="82338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are the specific issues causing sub-green performance? What actions have been taken to course correct and are they showing impact? Are there certain best practices around the world we share with other regions to help improve performance? </a:t>
            </a:r>
            <a:endParaRPr b="0" i="1" sz="1100" u="none" cap="none" strike="noStrike">
              <a:solidFill>
                <a:schemeClr val="lt2"/>
              </a:solidFill>
              <a:latin typeface="Arial"/>
              <a:ea typeface="Arial"/>
              <a:cs typeface="Arial"/>
              <a:sym typeface="Arial"/>
            </a:endParaRPr>
          </a:p>
        </p:txBody>
      </p:sp>
      <p:sp>
        <p:nvSpPr>
          <p:cNvPr id="2109" name="Google Shape;2109;p32"/>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2110" name="Google Shape;2110;p32"/>
          <p:cNvSpPr/>
          <p:nvPr/>
        </p:nvSpPr>
        <p:spPr>
          <a:xfrm>
            <a:off x="42878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4"/>
                </a:solidFill>
                <a:latin typeface="Arial"/>
                <a:ea typeface="Arial"/>
                <a:cs typeface="Arial"/>
                <a:sym typeface="Arial"/>
              </a:rPr>
              <a:t>     GCP Bullish Indicators:</a:t>
            </a:r>
            <a:r>
              <a:rPr b="1" i="0" lang="en" sz="900" u="none" cap="none" strike="noStrike">
                <a:solidFill>
                  <a:schemeClr val="dk1"/>
                </a:solidFill>
                <a:latin typeface="Arial"/>
                <a:ea typeface="Arial"/>
                <a:cs typeface="Arial"/>
                <a:sym typeface="Arial"/>
              </a:rPr>
              <a:t> </a:t>
            </a:r>
            <a:endParaRPr b="1"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+66% growth in # of Highly Engaged Accounts</a:t>
            </a:r>
            <a:r>
              <a:rPr b="0" i="0" lang="en"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a:p>
            <a:pPr indent="0" lvl="0" marL="457200" marR="0" rtl="0" algn="l">
              <a:lnSpc>
                <a:spcPct val="120000"/>
              </a:lnSpc>
              <a:spcBef>
                <a:spcPts val="5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ENT +80%, Select +43%, Corp +43% YoY</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Positive QSO and Pipeline pacing models: </a:t>
            </a:r>
            <a:r>
              <a:rPr b="0" i="0" lang="en" sz="900" u="none" cap="none" strike="noStrike">
                <a:solidFill>
                  <a:schemeClr val="dk1"/>
                </a:solidFill>
                <a:latin typeface="Arial"/>
                <a:ea typeface="Arial"/>
                <a:cs typeface="Arial"/>
                <a:sym typeface="Arial"/>
              </a:rPr>
              <a:t>87% QSO pacing and 178% pipeline pacing for Direct; 85% pipeline pacing for Partner</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Strong top of funnel health: </a:t>
            </a:r>
            <a:r>
              <a:rPr b="0" i="0" lang="en" sz="900" u="none" cap="none" strike="noStrike">
                <a:solidFill>
                  <a:schemeClr val="dk1"/>
                </a:solidFill>
                <a:latin typeface="Arial"/>
                <a:ea typeface="Arial"/>
                <a:cs typeface="Arial"/>
                <a:sym typeface="Arial"/>
              </a:rPr>
              <a:t>INQ volumes +36% in GCP Direct (growth in all regions except LATAM -34%); QSO GCP YTD pacing 86% globally, (&gt;100% in all regions except LATAM 100%)</a:t>
            </a:r>
            <a:endParaRPr b="0" i="0" sz="900" u="none" cap="none" strike="noStrike">
              <a:solidFill>
                <a:schemeClr val="dk1"/>
              </a:solidFill>
              <a:latin typeface="Arial"/>
              <a:ea typeface="Arial"/>
              <a:cs typeface="Arial"/>
              <a:sym typeface="Arial"/>
            </a:endParaRPr>
          </a:p>
          <a:p>
            <a:pPr indent="0" lvl="0" marL="0" marR="0" rtl="0" algn="l">
              <a:lnSpc>
                <a:spcPct val="120000"/>
              </a:lnSpc>
              <a:spcBef>
                <a:spcPts val="50"/>
              </a:spcBef>
              <a:spcAft>
                <a:spcPts val="5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111" name="Google Shape;2111;p32"/>
          <p:cNvSpPr/>
          <p:nvPr/>
        </p:nvSpPr>
        <p:spPr>
          <a:xfrm>
            <a:off x="42693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3"/>
                </a:solidFill>
                <a:latin typeface="Arial"/>
                <a:ea typeface="Arial"/>
                <a:cs typeface="Arial"/>
                <a:sym typeface="Arial"/>
              </a:rPr>
              <a:t>     GCP Bearish Indicators: </a:t>
            </a:r>
            <a:endParaRPr b="1" i="0" sz="900" u="none" cap="none" strike="noStrike">
              <a:solidFill>
                <a:schemeClr val="accent3"/>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JAPAC Select % HE Accounts down; -57% APAC, -25% JAPAN</a:t>
            </a:r>
            <a:r>
              <a:rPr b="0" i="0" lang="en"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Start-ups -50% YoY in both QSO and Pipeline globally;</a:t>
            </a:r>
            <a:r>
              <a:rPr b="0" i="0" lang="en" sz="900" u="none" cap="none" strike="noStrike">
                <a:solidFill>
                  <a:schemeClr val="dk1"/>
                </a:solidFill>
                <a:latin typeface="Arial"/>
                <a:ea typeface="Arial"/>
                <a:cs typeface="Arial"/>
                <a:sym typeface="Arial"/>
              </a:rPr>
              <a:t> all regions seeing 35-50% declines in both QSO and Pipeline</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-1% MQL Volume reduction:</a:t>
            </a:r>
            <a:r>
              <a:rPr b="0" i="0" lang="en" sz="900" u="none" cap="none" strike="noStrike">
                <a:solidFill>
                  <a:schemeClr val="dk1"/>
                </a:solidFill>
                <a:latin typeface="Arial"/>
                <a:ea typeface="Arial"/>
                <a:cs typeface="Arial"/>
                <a:sym typeface="Arial"/>
              </a:rPr>
              <a:t> Northam +22% offset by LATAM -37%, and EMEA -26%); </a:t>
            </a:r>
            <a:r>
              <a:rPr b="1" i="0" lang="en" sz="900" u="none" cap="none" strike="noStrike">
                <a:solidFill>
                  <a:schemeClr val="dk1"/>
                </a:solidFill>
                <a:latin typeface="Arial"/>
                <a:ea typeface="Arial"/>
                <a:cs typeface="Arial"/>
                <a:sym typeface="Arial"/>
              </a:rPr>
              <a:t>MQL acceptance rate is -8% YoY</a:t>
            </a:r>
            <a:r>
              <a:rPr b="0" i="0" lang="en" sz="900" u="none" cap="none" strike="noStrike">
                <a:solidFill>
                  <a:schemeClr val="dk1"/>
                </a:solidFill>
                <a:latin typeface="Arial"/>
                <a:ea typeface="Arial"/>
                <a:cs typeface="Arial"/>
                <a:sym typeface="Arial"/>
              </a:rPr>
              <a:t>, down in all regions with the highest decline in JAPAC (-25%)</a:t>
            </a:r>
            <a:endParaRPr b="1" i="0" sz="900" u="none" cap="none" strike="noStrike">
              <a:solidFill>
                <a:schemeClr val="dk1"/>
              </a:solidFill>
              <a:latin typeface="Arial"/>
              <a:ea typeface="Arial"/>
              <a:cs typeface="Arial"/>
              <a:sym typeface="Arial"/>
            </a:endParaRPr>
          </a:p>
        </p:txBody>
      </p:sp>
      <p:sp>
        <p:nvSpPr>
          <p:cNvPr id="2112" name="Google Shape;2112;p32"/>
          <p:cNvSpPr/>
          <p:nvPr/>
        </p:nvSpPr>
        <p:spPr>
          <a:xfrm>
            <a:off x="457923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4"/>
                </a:solidFill>
                <a:latin typeface="Arial"/>
                <a:ea typeface="Arial"/>
                <a:cs typeface="Arial"/>
                <a:sym typeface="Arial"/>
              </a:rPr>
              <a:t>     GWS Bullish Indicators:</a:t>
            </a:r>
            <a:r>
              <a:rPr b="1" i="0" lang="en" sz="900" u="none" cap="none" strike="noStrike">
                <a:solidFill>
                  <a:schemeClr val="dk1"/>
                </a:solidFill>
                <a:latin typeface="Arial"/>
                <a:ea typeface="Arial"/>
                <a:cs typeface="Arial"/>
                <a:sym typeface="Arial"/>
              </a:rPr>
              <a:t> </a:t>
            </a:r>
            <a:endParaRPr b="1"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+27% YoY growth in # of Highly Engaged Accounts</a:t>
            </a:r>
            <a:r>
              <a:rPr b="0" i="0" lang="en"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a:p>
            <a:pPr indent="0" lvl="0" marL="457200" marR="0" rtl="0" algn="l">
              <a:lnSpc>
                <a:spcPct val="120000"/>
              </a:lnSpc>
              <a:spcBef>
                <a:spcPts val="5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ENT +21%, Select +178%, Corp +48% YoY</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100% QSO and Pipeline pacing models: </a:t>
            </a:r>
            <a:r>
              <a:rPr b="0" i="0" lang="en" sz="900" u="none" cap="none" strike="noStrike">
                <a:solidFill>
                  <a:schemeClr val="dk1"/>
                </a:solidFill>
                <a:latin typeface="Arial"/>
                <a:ea typeface="Arial"/>
                <a:cs typeface="Arial"/>
                <a:sym typeface="Arial"/>
              </a:rPr>
              <a:t>115% Northam, 112% JAPAC</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Strong top of funnel health: </a:t>
            </a:r>
            <a:r>
              <a:rPr b="0" i="0" lang="en" sz="900" u="none" cap="none" strike="noStrike">
                <a:solidFill>
                  <a:schemeClr val="dk1"/>
                </a:solidFill>
                <a:latin typeface="Arial"/>
                <a:ea typeface="Arial"/>
                <a:cs typeface="Arial"/>
                <a:sym typeface="Arial"/>
              </a:rPr>
              <a:t>INQ volumes +106% in GCP; MQL Volumes +28% though MQL acceptance rates aren’t keeping up with the increased volume: -14% with the largest decline in LATAM (-43%)</a:t>
            </a:r>
            <a:endParaRPr b="0" i="0" sz="900" u="none" cap="none" strike="noStrike">
              <a:solidFill>
                <a:schemeClr val="dk1"/>
              </a:solidFill>
              <a:latin typeface="Arial"/>
              <a:ea typeface="Arial"/>
              <a:cs typeface="Arial"/>
              <a:sym typeface="Arial"/>
            </a:endParaRPr>
          </a:p>
          <a:p>
            <a:pPr indent="0" lvl="0" marL="0" marR="0" rtl="0" algn="l">
              <a:lnSpc>
                <a:spcPct val="120000"/>
              </a:lnSpc>
              <a:spcBef>
                <a:spcPts val="50"/>
              </a:spcBef>
              <a:spcAft>
                <a:spcPts val="5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113" name="Google Shape;2113;p32"/>
          <p:cNvSpPr/>
          <p:nvPr/>
        </p:nvSpPr>
        <p:spPr>
          <a:xfrm>
            <a:off x="457738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3"/>
                </a:solidFill>
                <a:latin typeface="Arial"/>
                <a:ea typeface="Arial"/>
                <a:cs typeface="Arial"/>
                <a:sym typeface="Arial"/>
              </a:rPr>
              <a:t>     GWS Bearish Indicators: </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-64% Direct QSO decline </a:t>
            </a:r>
            <a:r>
              <a:rPr b="0" i="0" lang="en" sz="900" u="none" cap="none" strike="noStrike">
                <a:solidFill>
                  <a:schemeClr val="dk1"/>
                </a:solidFill>
                <a:latin typeface="Arial"/>
                <a:ea typeface="Arial"/>
                <a:cs typeface="Arial"/>
                <a:sym typeface="Arial"/>
              </a:rPr>
              <a:t>driven mainly by -310 YoY reduction in Contact Sales; ~400 QSOs required to be on target for annual pacing</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JAPAC QSO/Pipe pacing -60%; </a:t>
            </a:r>
            <a:r>
              <a:rPr b="0" i="0" lang="en" sz="900" u="none" cap="none" strike="noStrike">
                <a:solidFill>
                  <a:schemeClr val="dk1"/>
                </a:solidFill>
                <a:latin typeface="Arial"/>
                <a:ea typeface="Arial"/>
                <a:cs typeface="Arial"/>
                <a:sym typeface="Arial"/>
              </a:rPr>
              <a:t>All regions -60% QSO pacing but Northam, LATAM, EMEA, and PubSec all above Pipeline pacing </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MQL Acceptance rates -14% </a:t>
            </a:r>
            <a:r>
              <a:rPr b="0" i="0" lang="en" sz="900" u="none" cap="none" strike="noStrike">
                <a:solidFill>
                  <a:schemeClr val="dk1"/>
                </a:solidFill>
                <a:latin typeface="Arial"/>
                <a:ea typeface="Arial"/>
                <a:cs typeface="Arial"/>
                <a:sym typeface="Arial"/>
              </a:rPr>
              <a:t>with the largest declines in LATAM (-43%) and JAPAC (-25%)</a:t>
            </a:r>
            <a:endParaRPr b="0" i="0" sz="900" u="none" cap="none" strike="noStrike">
              <a:solidFill>
                <a:schemeClr val="dk1"/>
              </a:solidFill>
              <a:latin typeface="Arial"/>
              <a:ea typeface="Arial"/>
              <a:cs typeface="Arial"/>
              <a:sym typeface="Arial"/>
            </a:endParaRPr>
          </a:p>
        </p:txBody>
      </p:sp>
      <p:sp>
        <p:nvSpPr>
          <p:cNvPr id="2114" name="Google Shape;2114;p32"/>
          <p:cNvSpPr txBox="1"/>
          <p:nvPr/>
        </p:nvSpPr>
        <p:spPr>
          <a:xfrm>
            <a:off x="6421575" y="4872150"/>
            <a:ext cx="18450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4"/>
              </a:rPr>
              <a:t>Account Engagement Source</a:t>
            </a:r>
            <a:endParaRPr b="0" i="0" sz="1000" u="none" cap="none" strike="noStrike">
              <a:solidFill>
                <a:srgbClr val="5F6368"/>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3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20" name="Google Shape;2120;p33"/>
          <p:cNvGrpSpPr/>
          <p:nvPr/>
        </p:nvGrpSpPr>
        <p:grpSpPr>
          <a:xfrm>
            <a:off x="985688" y="204788"/>
            <a:ext cx="147775" cy="132240"/>
            <a:chOff x="6337848" y="1577150"/>
            <a:chExt cx="273253" cy="223718"/>
          </a:xfrm>
        </p:grpSpPr>
        <p:sp>
          <p:nvSpPr>
            <p:cNvPr id="2121" name="Google Shape;2121;p3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3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4" name="Google Shape;2124;p33"/>
          <p:cNvSpPr/>
          <p:nvPr/>
        </p:nvSpPr>
        <p:spPr>
          <a:xfrm>
            <a:off x="6611100" y="1096725"/>
            <a:ext cx="2532900" cy="404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3"/>
          <p:cNvSpPr txBox="1"/>
          <p:nvPr/>
        </p:nvSpPr>
        <p:spPr>
          <a:xfrm>
            <a:off x="6761425" y="1238625"/>
            <a:ext cx="2265300" cy="41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accent1"/>
                </a:solidFill>
                <a:latin typeface="Arial"/>
                <a:ea typeface="Arial"/>
                <a:cs typeface="Arial"/>
                <a:sym typeface="Arial"/>
              </a:rPr>
              <a:t>TL;DR</a:t>
            </a:r>
            <a:endParaRPr b="1" i="0" sz="16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accent1"/>
                </a:solidFill>
                <a:latin typeface="Arial"/>
                <a:ea typeface="Arial"/>
                <a:cs typeface="Arial"/>
                <a:sym typeface="Arial"/>
              </a:rPr>
              <a:t>We have received </a:t>
            </a:r>
            <a:r>
              <a:rPr b="1" i="0" lang="en" sz="1300" u="none" cap="none" strike="noStrike">
                <a:solidFill>
                  <a:srgbClr val="FFFFFF"/>
                </a:solidFill>
                <a:highlight>
                  <a:schemeClr val="accent1"/>
                </a:highlight>
                <a:latin typeface="Arial"/>
                <a:ea typeface="Arial"/>
                <a:cs typeface="Arial"/>
                <a:sym typeface="Arial"/>
              </a:rPr>
              <a:t>a high number of large whale deals unusually early in the year,</a:t>
            </a:r>
            <a:r>
              <a:rPr b="1" i="0" lang="en" sz="1300" u="none" cap="none" strike="noStrike">
                <a:solidFill>
                  <a:schemeClr val="accent1"/>
                </a:solidFill>
                <a:latin typeface="Arial"/>
                <a:ea typeface="Arial"/>
                <a:cs typeface="Arial"/>
                <a:sym typeface="Arial"/>
              </a:rPr>
              <a:t> driven by increased YoY activity in JAPAC and NORTHAM.</a:t>
            </a:r>
            <a:endParaRPr b="1" i="0" sz="13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accent1"/>
                </a:solidFill>
                <a:latin typeface="Arial"/>
                <a:ea typeface="Arial"/>
                <a:cs typeface="Arial"/>
                <a:sym typeface="Arial"/>
              </a:rPr>
              <a:t>The growth in ADV of the top 20 “whale” deals is less surprising when compared to all of Q1 2023, </a:t>
            </a:r>
            <a:r>
              <a:rPr b="1" i="0" lang="en" sz="1300" u="none" cap="none" strike="noStrike">
                <a:solidFill>
                  <a:srgbClr val="FFFFFF"/>
                </a:solidFill>
                <a:highlight>
                  <a:schemeClr val="accent1"/>
                </a:highlight>
                <a:latin typeface="Arial"/>
                <a:ea typeface="Arial"/>
                <a:cs typeface="Arial"/>
                <a:sym typeface="Arial"/>
              </a:rPr>
              <a:t>indicating that we normally get deals of this size later in the quarter</a:t>
            </a:r>
            <a:r>
              <a:rPr b="1" i="0" lang="en" sz="1400" u="none" cap="none" strike="noStrike">
                <a:solidFill>
                  <a:schemeClr val="accent1"/>
                </a:solidFill>
                <a:latin typeface="Arial"/>
                <a:ea typeface="Arial"/>
                <a:cs typeface="Arial"/>
                <a:sym typeface="Arial"/>
              </a:rPr>
              <a:t> </a:t>
            </a:r>
            <a:endParaRPr b="1" i="0" sz="1400" u="none" cap="none" strike="noStrike">
              <a:solidFill>
                <a:schemeClr val="accent1"/>
              </a:solidFill>
              <a:latin typeface="Arial"/>
              <a:ea typeface="Arial"/>
              <a:cs typeface="Arial"/>
              <a:sym typeface="Arial"/>
            </a:endParaRPr>
          </a:p>
        </p:txBody>
      </p:sp>
      <p:sp>
        <p:nvSpPr>
          <p:cNvPr id="2126" name="Google Shape;2126;p33"/>
          <p:cNvSpPr/>
          <p:nvPr/>
        </p:nvSpPr>
        <p:spPr>
          <a:xfrm>
            <a:off x="394150"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Average size of top 20 deals in Q1 2024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(as of Feb 21, 2024)</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1"/>
                </a:solidFill>
                <a:latin typeface="Arial"/>
                <a:ea typeface="Arial"/>
                <a:cs typeface="Arial"/>
                <a:sym typeface="Arial"/>
              </a:rPr>
              <a:t>$68.7M</a:t>
            </a:r>
            <a:endParaRPr b="1" i="0" sz="1800" u="none" cap="none" strike="noStrike">
              <a:solidFill>
                <a:schemeClr val="accent1"/>
              </a:solidFill>
              <a:latin typeface="Arial"/>
              <a:ea typeface="Arial"/>
              <a:cs typeface="Arial"/>
              <a:sym typeface="Arial"/>
            </a:endParaRPr>
          </a:p>
        </p:txBody>
      </p:sp>
      <p:sp>
        <p:nvSpPr>
          <p:cNvPr id="2127" name="Google Shape;2127;p33"/>
          <p:cNvSpPr/>
          <p:nvPr/>
        </p:nvSpPr>
        <p:spPr>
          <a:xfrm>
            <a:off x="2298113"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YoY increase of top 20 deal size from YTD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(Feb 21, 2023)</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4"/>
                </a:solidFill>
                <a:latin typeface="Arial"/>
                <a:ea typeface="Arial"/>
                <a:cs typeface="Arial"/>
                <a:sym typeface="Arial"/>
              </a:rPr>
              <a:t>+474% ($12M)</a:t>
            </a:r>
            <a:endParaRPr b="1" i="0" sz="1800" u="none" cap="none" strike="noStrike">
              <a:solidFill>
                <a:schemeClr val="accent4"/>
              </a:solidFill>
              <a:latin typeface="Arial"/>
              <a:ea typeface="Arial"/>
              <a:cs typeface="Arial"/>
              <a:sym typeface="Arial"/>
            </a:endParaRPr>
          </a:p>
        </p:txBody>
      </p:sp>
      <p:sp>
        <p:nvSpPr>
          <p:cNvPr id="2128" name="Google Shape;2128;p33"/>
          <p:cNvSpPr/>
          <p:nvPr/>
        </p:nvSpPr>
        <p:spPr>
          <a:xfrm>
            <a:off x="4202075"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YoY increase in top 20 deal size from 2023 Q1 total</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3"/>
                </a:solidFill>
                <a:latin typeface="Arial"/>
                <a:ea typeface="Arial"/>
                <a:cs typeface="Arial"/>
                <a:sym typeface="Arial"/>
              </a:rPr>
              <a:t>+68% ($41M)</a:t>
            </a:r>
            <a:endParaRPr b="1" i="0" sz="1800" u="none" cap="none" strike="noStrike">
              <a:solidFill>
                <a:schemeClr val="accent3"/>
              </a:solidFill>
              <a:latin typeface="Arial"/>
              <a:ea typeface="Arial"/>
              <a:cs typeface="Arial"/>
              <a:sym typeface="Arial"/>
            </a:endParaRPr>
          </a:p>
        </p:txBody>
      </p:sp>
      <p:sp>
        <p:nvSpPr>
          <p:cNvPr id="2129" name="Google Shape;2129;p3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Deep Dive: Why is GCP Named Pipe pacing at </a:t>
            </a:r>
            <a:r>
              <a:rPr b="1" lang="en" sz="1600">
                <a:solidFill>
                  <a:schemeClr val="accent4"/>
                </a:solidFill>
              </a:rPr>
              <a:t>180%</a:t>
            </a:r>
            <a:r>
              <a:rPr b="1" lang="en" sz="1600"/>
              <a:t> (+224% YoY) despite Named QSO pacing at </a:t>
            </a:r>
            <a:r>
              <a:rPr b="1" lang="en" sz="1600">
                <a:solidFill>
                  <a:schemeClr val="accent2"/>
                </a:solidFill>
              </a:rPr>
              <a:t>88%</a:t>
            </a:r>
            <a:r>
              <a:rPr b="1" lang="en" sz="1600"/>
              <a:t> (+56% YoY)?</a:t>
            </a:r>
            <a:endParaRPr b="1" sz="1600"/>
          </a:p>
        </p:txBody>
      </p:sp>
      <p:grpSp>
        <p:nvGrpSpPr>
          <p:cNvPr id="2130" name="Google Shape;2130;p33"/>
          <p:cNvGrpSpPr/>
          <p:nvPr/>
        </p:nvGrpSpPr>
        <p:grpSpPr>
          <a:xfrm>
            <a:off x="470350" y="1724075"/>
            <a:ext cx="2532900" cy="645750"/>
            <a:chOff x="470350" y="1876475"/>
            <a:chExt cx="2532900" cy="645750"/>
          </a:xfrm>
        </p:grpSpPr>
        <p:sp>
          <p:nvSpPr>
            <p:cNvPr id="2131" name="Google Shape;2131;p33"/>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Current QSOs</a:t>
              </a:r>
              <a:endParaRPr b="1" i="0" sz="11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4285F4"/>
                </a:solidFill>
                <a:latin typeface="Arial"/>
                <a:ea typeface="Arial"/>
                <a:cs typeface="Arial"/>
                <a:sym typeface="Arial"/>
              </a:endParaRPr>
            </a:p>
          </p:txBody>
        </p:sp>
        <p:sp>
          <p:nvSpPr>
            <p:cNvPr id="2132" name="Google Shape;2132;p33"/>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4285F4"/>
                  </a:solidFill>
                  <a:latin typeface="Arial"/>
                  <a:ea typeface="Arial"/>
                  <a:cs typeface="Arial"/>
                  <a:sym typeface="Arial"/>
                </a:rPr>
                <a:t>4,088</a:t>
              </a:r>
              <a:endParaRPr b="0" i="0" sz="1000" u="none" cap="none" strike="noStrike">
                <a:solidFill>
                  <a:srgbClr val="5F6368"/>
                </a:solidFill>
                <a:latin typeface="Arial"/>
                <a:ea typeface="Arial"/>
                <a:cs typeface="Arial"/>
                <a:sym typeface="Arial"/>
              </a:endParaRPr>
            </a:p>
          </p:txBody>
        </p:sp>
      </p:grpSp>
      <p:grpSp>
        <p:nvGrpSpPr>
          <p:cNvPr id="2133" name="Google Shape;2133;p33"/>
          <p:cNvGrpSpPr/>
          <p:nvPr/>
        </p:nvGrpSpPr>
        <p:grpSpPr>
          <a:xfrm>
            <a:off x="3389375" y="1724075"/>
            <a:ext cx="2532900" cy="645750"/>
            <a:chOff x="470350" y="1876475"/>
            <a:chExt cx="2532900" cy="645750"/>
          </a:xfrm>
        </p:grpSpPr>
        <p:sp>
          <p:nvSpPr>
            <p:cNvPr id="2134" name="Google Shape;2134;p33"/>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YoY QSOs</a:t>
              </a:r>
              <a:endParaRPr b="1" i="0" sz="11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4285F4"/>
                </a:solidFill>
                <a:latin typeface="Arial"/>
                <a:ea typeface="Arial"/>
                <a:cs typeface="Arial"/>
                <a:sym typeface="Arial"/>
              </a:endParaRPr>
            </a:p>
          </p:txBody>
        </p:sp>
        <p:sp>
          <p:nvSpPr>
            <p:cNvPr id="2135" name="Google Shape;2135;p33"/>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4A853"/>
                  </a:solidFill>
                  <a:latin typeface="Arial"/>
                  <a:ea typeface="Arial"/>
                  <a:cs typeface="Arial"/>
                  <a:sym typeface="Arial"/>
                </a:rPr>
                <a:t>51%</a:t>
              </a:r>
              <a:endParaRPr b="0" i="0" sz="1000" u="none" cap="none" strike="noStrike">
                <a:solidFill>
                  <a:srgbClr val="34A853"/>
                </a:solidFill>
                <a:latin typeface="Arial"/>
                <a:ea typeface="Arial"/>
                <a:cs typeface="Arial"/>
                <a:sym typeface="Arial"/>
              </a:endParaRPr>
            </a:p>
          </p:txBody>
        </p:sp>
      </p:grpSp>
      <p:grpSp>
        <p:nvGrpSpPr>
          <p:cNvPr id="2136" name="Google Shape;2136;p33"/>
          <p:cNvGrpSpPr/>
          <p:nvPr/>
        </p:nvGrpSpPr>
        <p:grpSpPr>
          <a:xfrm>
            <a:off x="470350" y="2371163"/>
            <a:ext cx="2532900" cy="645750"/>
            <a:chOff x="470350" y="1876475"/>
            <a:chExt cx="2532900" cy="645750"/>
          </a:xfrm>
        </p:grpSpPr>
        <p:sp>
          <p:nvSpPr>
            <p:cNvPr id="2137" name="Google Shape;2137;p33"/>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Current Avg QSO Size</a:t>
              </a:r>
              <a:endParaRPr b="1" i="0" sz="1800" u="none" cap="none" strike="noStrike">
                <a:solidFill>
                  <a:srgbClr val="4285F4"/>
                </a:solidFill>
                <a:latin typeface="Arial"/>
                <a:ea typeface="Arial"/>
                <a:cs typeface="Arial"/>
                <a:sym typeface="Arial"/>
              </a:endParaRPr>
            </a:p>
          </p:txBody>
        </p:sp>
        <p:sp>
          <p:nvSpPr>
            <p:cNvPr id="2138" name="Google Shape;2138;p33"/>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4285F4"/>
                  </a:solidFill>
                  <a:latin typeface="Arial"/>
                  <a:ea typeface="Arial"/>
                  <a:cs typeface="Arial"/>
                  <a:sym typeface="Arial"/>
                </a:rPr>
                <a:t>$838K</a:t>
              </a:r>
              <a:endParaRPr b="0" i="0" sz="1000" u="none" cap="none" strike="noStrike">
                <a:solidFill>
                  <a:srgbClr val="5F6368"/>
                </a:solidFill>
                <a:latin typeface="Arial"/>
                <a:ea typeface="Arial"/>
                <a:cs typeface="Arial"/>
                <a:sym typeface="Arial"/>
              </a:endParaRPr>
            </a:p>
          </p:txBody>
        </p:sp>
      </p:grpSp>
      <p:grpSp>
        <p:nvGrpSpPr>
          <p:cNvPr id="2139" name="Google Shape;2139;p33"/>
          <p:cNvGrpSpPr/>
          <p:nvPr/>
        </p:nvGrpSpPr>
        <p:grpSpPr>
          <a:xfrm>
            <a:off x="3389375" y="2371163"/>
            <a:ext cx="2532900" cy="645750"/>
            <a:chOff x="470350" y="1876475"/>
            <a:chExt cx="2532900" cy="645750"/>
          </a:xfrm>
        </p:grpSpPr>
        <p:sp>
          <p:nvSpPr>
            <p:cNvPr id="2140" name="Google Shape;2140;p33"/>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YoY Average QSO Size</a:t>
              </a:r>
              <a:endParaRPr b="1" i="0" sz="1800" u="none" cap="none" strike="noStrike">
                <a:solidFill>
                  <a:srgbClr val="4285F4"/>
                </a:solidFill>
                <a:latin typeface="Arial"/>
                <a:ea typeface="Arial"/>
                <a:cs typeface="Arial"/>
                <a:sym typeface="Arial"/>
              </a:endParaRPr>
            </a:p>
          </p:txBody>
        </p:sp>
        <p:sp>
          <p:nvSpPr>
            <p:cNvPr id="2141" name="Google Shape;2141;p33"/>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4A853"/>
                  </a:solidFill>
                  <a:latin typeface="Arial"/>
                  <a:ea typeface="Arial"/>
                  <a:cs typeface="Arial"/>
                  <a:sym typeface="Arial"/>
                </a:rPr>
                <a:t>155%</a:t>
              </a:r>
              <a:endParaRPr b="0" i="0" sz="1000" u="none" cap="none" strike="noStrike">
                <a:solidFill>
                  <a:srgbClr val="34A853"/>
                </a:solidFill>
                <a:latin typeface="Arial"/>
                <a:ea typeface="Arial"/>
                <a:cs typeface="Arial"/>
                <a:sym typeface="Arial"/>
              </a:endParaRPr>
            </a:p>
          </p:txBody>
        </p:sp>
      </p:grpSp>
      <p:sp>
        <p:nvSpPr>
          <p:cNvPr id="2142" name="Google Shape;2142;p33"/>
          <p:cNvSpPr txBox="1"/>
          <p:nvPr/>
        </p:nvSpPr>
        <p:spPr>
          <a:xfrm>
            <a:off x="269900" y="1096725"/>
            <a:ext cx="59517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02124"/>
                </a:solidFill>
                <a:latin typeface="Arial"/>
                <a:ea typeface="Arial"/>
                <a:cs typeface="Arial"/>
                <a:sym typeface="Arial"/>
              </a:rPr>
              <a:t>Named QSO average deal value has increased significantly</a:t>
            </a:r>
            <a:r>
              <a:rPr b="0" i="0" lang="en" sz="1200" u="none" cap="none" strike="noStrike">
                <a:solidFill>
                  <a:srgbClr val="202124"/>
                </a:solidFill>
                <a:latin typeface="Arial"/>
                <a:ea typeface="Arial"/>
                <a:cs typeface="Arial"/>
                <a:sym typeface="Arial"/>
              </a:rPr>
              <a:t> </a:t>
            </a:r>
            <a:r>
              <a:rPr b="1" i="0" lang="en" sz="1200" u="none" cap="none" strike="noStrike">
                <a:solidFill>
                  <a:srgbClr val="202124"/>
                </a:solidFill>
                <a:latin typeface="Arial"/>
                <a:ea typeface="Arial"/>
                <a:cs typeface="Arial"/>
                <a:sym typeface="Arial"/>
              </a:rPr>
              <a:t>more YoY</a:t>
            </a:r>
            <a:r>
              <a:rPr b="0" i="0" lang="en" sz="1200" u="none" cap="none" strike="noStrike">
                <a:solidFill>
                  <a:srgbClr val="202124"/>
                </a:solidFill>
                <a:latin typeface="Arial"/>
                <a:ea typeface="Arial"/>
                <a:cs typeface="Arial"/>
                <a:sym typeface="Arial"/>
              </a:rPr>
              <a:t> than QSO count, leading to higher pipeline pacing</a:t>
            </a:r>
            <a:endParaRPr b="0" i="0" sz="12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0212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p:txBody>
      </p:sp>
      <p:sp>
        <p:nvSpPr>
          <p:cNvPr id="2143" name="Google Shape;2143;p33"/>
          <p:cNvSpPr txBox="1"/>
          <p:nvPr/>
        </p:nvSpPr>
        <p:spPr>
          <a:xfrm>
            <a:off x="269900" y="3059388"/>
            <a:ext cx="59517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latin typeface="Arial"/>
                <a:ea typeface="Arial"/>
                <a:cs typeface="Arial"/>
                <a:sym typeface="Arial"/>
              </a:rPr>
              <a:t>Driving this growth is a </a:t>
            </a:r>
            <a:r>
              <a:rPr b="1" i="0" lang="en" sz="1200" u="none" cap="none" strike="noStrike">
                <a:solidFill>
                  <a:srgbClr val="202124"/>
                </a:solidFill>
                <a:latin typeface="Arial"/>
                <a:ea typeface="Arial"/>
                <a:cs typeface="Arial"/>
                <a:sym typeface="Arial"/>
              </a:rPr>
              <a:t>high number of large “whale” deals</a:t>
            </a:r>
            <a:r>
              <a:rPr b="0" i="0" lang="en" sz="1200" u="none" cap="none" strike="noStrike">
                <a:solidFill>
                  <a:srgbClr val="202124"/>
                </a:solidFill>
                <a:latin typeface="Arial"/>
                <a:ea typeface="Arial"/>
                <a:cs typeface="Arial"/>
                <a:sym typeface="Arial"/>
              </a:rPr>
              <a:t> </a:t>
            </a:r>
            <a:r>
              <a:rPr b="1" i="0" lang="en" sz="1200" u="none" cap="none" strike="noStrike">
                <a:solidFill>
                  <a:srgbClr val="202124"/>
                </a:solidFill>
                <a:latin typeface="Arial"/>
                <a:ea typeface="Arial"/>
                <a:cs typeface="Arial"/>
                <a:sym typeface="Arial"/>
              </a:rPr>
              <a:t>earlier in the year than usual </a:t>
            </a:r>
            <a:r>
              <a:rPr b="0" i="0" lang="en" sz="1200" u="none" cap="none" strike="noStrike">
                <a:solidFill>
                  <a:schemeClr val="dk1"/>
                </a:solidFill>
                <a:latin typeface="Arial"/>
                <a:ea typeface="Arial"/>
                <a:cs typeface="Arial"/>
                <a:sym typeface="Arial"/>
              </a:rPr>
              <a:t>(18 over $20M)</a:t>
            </a:r>
            <a:r>
              <a:rPr b="0" i="0" lang="en" sz="1200" u="none" cap="none" strike="noStrike">
                <a:solidFill>
                  <a:srgbClr val="202124"/>
                </a:solidFill>
                <a:latin typeface="Arial"/>
                <a:ea typeface="Arial"/>
                <a:cs typeface="Arial"/>
                <a:sym typeface="Arial"/>
              </a:rPr>
              <a:t>, particularly </a:t>
            </a:r>
            <a:r>
              <a:rPr b="1" i="0" lang="en" sz="1200" u="none" cap="none" strike="noStrike">
                <a:solidFill>
                  <a:srgbClr val="202124"/>
                </a:solidFill>
                <a:latin typeface="Arial"/>
                <a:ea typeface="Arial"/>
                <a:cs typeface="Arial"/>
                <a:sym typeface="Arial"/>
              </a:rPr>
              <a:t>within JAPAC  and NORTHAM</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02124"/>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3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400"/>
              <a:buNone/>
            </a:pPr>
            <a:r>
              <a:rPr b="1" lang="en" sz="1600"/>
              <a:t>Overall Pipe (Mktg and Sales) is Up YoY (GCP +142%, GWS +94% YoY), high growth rates seen across Marketing and Sales</a:t>
            </a:r>
            <a:endParaRPr/>
          </a:p>
        </p:txBody>
      </p:sp>
      <p:graphicFrame>
        <p:nvGraphicFramePr>
          <p:cNvPr id="2149" name="Google Shape;2149;p34"/>
          <p:cNvGraphicFramePr/>
          <p:nvPr/>
        </p:nvGraphicFramePr>
        <p:xfrm>
          <a:off x="395738" y="1275025"/>
          <a:ext cx="3000000" cy="3000000"/>
        </p:xfrm>
        <a:graphic>
          <a:graphicData uri="http://schemas.openxmlformats.org/drawingml/2006/table">
            <a:tbl>
              <a:tblPr>
                <a:noFill/>
                <a:tableStyleId>{7C5EF02B-99F2-48A9-A0BB-A9CD79DA7F2B}</a:tableStyleId>
              </a:tblPr>
              <a:tblGrid>
                <a:gridCol w="1503525"/>
                <a:gridCol w="584300"/>
                <a:gridCol w="584300"/>
                <a:gridCol w="584300"/>
                <a:gridCol w="584300"/>
                <a:gridCol w="584300"/>
                <a:gridCol w="584300"/>
                <a:gridCol w="584300"/>
                <a:gridCol w="584300"/>
                <a:gridCol w="584300"/>
                <a:gridCol w="584300"/>
                <a:gridCol w="584300"/>
                <a:gridCol w="584300"/>
              </a:tblGrid>
              <a:tr h="2096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r h="3145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2/27</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r>
              <a:tr h="175775">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(Direct+Partner)</a:t>
                      </a:r>
                      <a:endParaRPr b="1" sz="900" u="none" cap="none" strike="noStrike">
                        <a:latin typeface="Arial"/>
                        <a:ea typeface="Arial"/>
                        <a:cs typeface="Arial"/>
                        <a:sym typeface="Arial"/>
                      </a:endParaRPr>
                    </a:p>
                  </a:txBody>
                  <a:tcPr marT="19050" marB="19050" marR="28575" marL="28575" anchor="ctr">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182%</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149%</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197%</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306%</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210%</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137%</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+33ppt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-109ppt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-30ppt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-11ppt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+59ppt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-5ppt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14525">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19050" marB="19050" marR="28575" marL="28575" anchor="ctr">
                    <a:lnL cap="flat" cmpd="sng" w="9525">
                      <a:solidFill>
                        <a:srgbClr val="4285F4"/>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YTD</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37%</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Contribution  </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+3ppt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-8ppt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+10ppt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r>
              <a:tr h="2134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(Direct+Partner)</a:t>
                      </a:r>
                      <a:endParaRPr sz="900" u="none" cap="none" strike="noStrike">
                        <a:latin typeface="Arial"/>
                        <a:ea typeface="Arial"/>
                        <a:cs typeface="Arial"/>
                        <a:sym typeface="Arial"/>
                      </a:endParaRPr>
                    </a:p>
                  </a:txBody>
                  <a:tcPr marT="19050" marB="19050" marR="28575" marL="28575" anchor="ctr">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314525">
                <a:tc>
                  <a:txBody>
                    <a:bodyPr/>
                    <a:lstStyle/>
                    <a:p>
                      <a:pPr indent="0" lvl="0" marL="0" marR="0" rtl="0" algn="ctr">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162%</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98%</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124%</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r>
              <a:tr h="234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+27ppt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-35ppt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-48ppt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-91ppt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-35ppt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96475">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19050" marB="19050" marR="28575" marL="28575" anchor="ctr">
                    <a:lnL cap="flat" cmpd="sng" w="9525">
                      <a:solidFill>
                        <a:srgbClr val="4285F4"/>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YTD</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20%</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53%</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40%</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442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Contribution  </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+8ppt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-9ppt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-13ppt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-32ppt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r>
            </a:tbl>
          </a:graphicData>
        </a:graphic>
      </p:graphicFrame>
      <p:sp>
        <p:nvSpPr>
          <p:cNvPr id="2150" name="Google Shape;2150;p3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51" name="Google Shape;2151;p34"/>
          <p:cNvGrpSpPr/>
          <p:nvPr/>
        </p:nvGrpSpPr>
        <p:grpSpPr>
          <a:xfrm>
            <a:off x="985688" y="204788"/>
            <a:ext cx="147775" cy="132240"/>
            <a:chOff x="6337848" y="1577150"/>
            <a:chExt cx="273253" cy="223718"/>
          </a:xfrm>
        </p:grpSpPr>
        <p:sp>
          <p:nvSpPr>
            <p:cNvPr id="2152" name="Google Shape;2152;p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3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60" name="Google Shape;2160;p35"/>
          <p:cNvGrpSpPr/>
          <p:nvPr/>
        </p:nvGrpSpPr>
        <p:grpSpPr>
          <a:xfrm>
            <a:off x="985688" y="204788"/>
            <a:ext cx="147775" cy="132240"/>
            <a:chOff x="6337848" y="1577150"/>
            <a:chExt cx="273253" cy="223718"/>
          </a:xfrm>
        </p:grpSpPr>
        <p:sp>
          <p:nvSpPr>
            <p:cNvPr id="2161" name="Google Shape;2161;p3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4" name="Google Shape;2164;p35"/>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2165" name="Google Shape;2165;p35"/>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Source Demand Performance - Looking Back</a:t>
            </a:r>
            <a:endParaRPr b="1" sz="1600"/>
          </a:p>
        </p:txBody>
      </p:sp>
      <p:sp>
        <p:nvSpPr>
          <p:cNvPr id="2166" name="Google Shape;2166;p35"/>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graphicFrame>
        <p:nvGraphicFramePr>
          <p:cNvPr id="2167" name="Google Shape;2167;p35"/>
          <p:cNvGraphicFramePr/>
          <p:nvPr/>
        </p:nvGraphicFramePr>
        <p:xfrm>
          <a:off x="429843" y="3612150"/>
          <a:ext cx="3000000" cy="3000000"/>
        </p:xfrm>
        <a:graphic>
          <a:graphicData uri="http://schemas.openxmlformats.org/drawingml/2006/table">
            <a:tbl>
              <a:tblPr>
                <a:noFill/>
                <a:tableStyleId>{7C5EF02B-99F2-48A9-A0BB-A9CD79DA7F2B}</a:tableStyleId>
              </a:tblPr>
              <a:tblGrid>
                <a:gridCol w="1883300"/>
                <a:gridCol w="1086725"/>
                <a:gridCol w="1112250"/>
                <a:gridCol w="1093525"/>
                <a:gridCol w="1093525"/>
                <a:gridCol w="1093525"/>
                <a:gridCol w="1033700"/>
              </a:tblGrid>
              <a:tr h="1490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APAC</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JAPAN</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1490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70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Marketing Contribution %</a:t>
                      </a:r>
                      <a:r>
                        <a:rPr lang="en" sz="800" u="none" cap="none" strike="noStrike">
                          <a:latin typeface="Arial"/>
                          <a:ea typeface="Arial"/>
                          <a:cs typeface="Arial"/>
                          <a:sym typeface="Arial"/>
                        </a:rPr>
                        <a:t> </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12%</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22%</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21%</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16%</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18%</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197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Marketing Contribution % </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34%</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44%</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66%</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34%</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54%</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49%</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graphicFrame>
        <p:nvGraphicFramePr>
          <p:cNvPr id="2168" name="Google Shape;2168;p35"/>
          <p:cNvGraphicFramePr/>
          <p:nvPr/>
        </p:nvGraphicFramePr>
        <p:xfrm>
          <a:off x="429768" y="1335024"/>
          <a:ext cx="3000000" cy="3000000"/>
        </p:xfrm>
        <a:graphic>
          <a:graphicData uri="http://schemas.openxmlformats.org/drawingml/2006/table">
            <a:tbl>
              <a:tblPr>
                <a:noFill/>
                <a:tableStyleId>{7C5EF02B-99F2-48A9-A0BB-A9CD79DA7F2B}</a:tableStyleId>
              </a:tblPr>
              <a:tblGrid>
                <a:gridCol w="1883350"/>
                <a:gridCol w="1086700"/>
                <a:gridCol w="1112200"/>
                <a:gridCol w="1093500"/>
                <a:gridCol w="1093500"/>
                <a:gridCol w="1093500"/>
                <a:gridCol w="1033825"/>
              </a:tblGrid>
              <a:tr h="2016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JAPAN</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2/27)</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Ent +Corp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$63.7M </a:t>
                      </a:r>
                      <a:r>
                        <a:rPr b="1" lang="en" sz="900" u="none" cap="none" strike="noStrike">
                          <a:solidFill>
                            <a:schemeClr val="accent2"/>
                          </a:solidFill>
                          <a:latin typeface="Arial"/>
                          <a:ea typeface="Arial"/>
                          <a:cs typeface="Arial"/>
                          <a:sym typeface="Arial"/>
                        </a:rPr>
                        <a:t>(33%)</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$168.9M </a:t>
                      </a:r>
                      <a:r>
                        <a:rPr b="1" lang="en" sz="900" u="none" cap="none" strike="noStrike">
                          <a:solidFill>
                            <a:schemeClr val="accent4"/>
                          </a:solidFill>
                          <a:latin typeface="Arial"/>
                          <a:ea typeface="Arial"/>
                          <a:cs typeface="Arial"/>
                          <a:sym typeface="Arial"/>
                        </a:rPr>
                        <a:t>(149%)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$52.5M </a:t>
                      </a:r>
                      <a:r>
                        <a:rPr b="1" lang="en" sz="900" u="none" cap="none" strike="noStrike">
                          <a:solidFill>
                            <a:schemeClr val="accent2"/>
                          </a:solidFill>
                          <a:latin typeface="Arial"/>
                          <a:ea typeface="Arial"/>
                          <a:cs typeface="Arial"/>
                          <a:sym typeface="Arial"/>
                        </a:rPr>
                        <a:t>(73%)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$6.3M </a:t>
                      </a:r>
                      <a:r>
                        <a:rPr b="1" lang="en" sz="900" u="none" cap="none" strike="noStrike">
                          <a:solidFill>
                            <a:schemeClr val="accent2"/>
                          </a:solidFill>
                          <a:latin typeface="Arial"/>
                          <a:ea typeface="Arial"/>
                          <a:cs typeface="Arial"/>
                          <a:sym typeface="Arial"/>
                        </a:rPr>
                        <a:t>(53%)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$24.1M </a:t>
                      </a:r>
                      <a:r>
                        <a:rPr b="1" lang="en" sz="900" u="none" cap="none" strike="noStrike">
                          <a:solidFill>
                            <a:schemeClr val="accent2"/>
                          </a:solidFill>
                          <a:latin typeface="Arial"/>
                          <a:ea typeface="Arial"/>
                          <a:cs typeface="Arial"/>
                          <a:sym typeface="Arial"/>
                        </a:rPr>
                        <a:t>(62%)</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$315.5M </a:t>
                      </a:r>
                      <a:r>
                        <a:rPr b="1" lang="en" sz="900" u="none" cap="none" strike="noStrike">
                          <a:solidFill>
                            <a:schemeClr val="accent2"/>
                          </a:solidFill>
                          <a:latin typeface="Arial"/>
                          <a:ea typeface="Arial"/>
                          <a:cs typeface="Arial"/>
                          <a:sym typeface="Arial"/>
                        </a:rPr>
                        <a:t>(74%)</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$11.0M </a:t>
                      </a:r>
                      <a:r>
                        <a:rPr b="1" lang="en" sz="900" u="none" cap="none" strike="noStrike">
                          <a:solidFill>
                            <a:schemeClr val="accent4"/>
                          </a:solidFill>
                          <a:latin typeface="Arial"/>
                          <a:ea typeface="Arial"/>
                          <a:cs typeface="Arial"/>
                          <a:sym typeface="Arial"/>
                        </a:rPr>
                        <a:t>(92%)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$46.7M </a:t>
                      </a:r>
                      <a:r>
                        <a:rPr b="1" lang="en" sz="900" u="none" cap="none" strike="noStrike">
                          <a:solidFill>
                            <a:schemeClr val="accent4"/>
                          </a:solidFill>
                          <a:latin typeface="Arial"/>
                          <a:ea typeface="Arial"/>
                          <a:cs typeface="Arial"/>
                          <a:sym typeface="Arial"/>
                        </a:rPr>
                        <a:t>(231%)</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$14.3M </a:t>
                      </a:r>
                      <a:r>
                        <a:rPr b="1" lang="en" sz="900" u="none" cap="none" strike="noStrike">
                          <a:solidFill>
                            <a:schemeClr val="accent4"/>
                          </a:solidFill>
                          <a:latin typeface="Arial"/>
                          <a:ea typeface="Arial"/>
                          <a:cs typeface="Arial"/>
                          <a:sym typeface="Arial"/>
                        </a:rPr>
                        <a:t>(91%)</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$4.5M </a:t>
                      </a:r>
                      <a:r>
                        <a:rPr b="1" lang="en" sz="900" u="none" cap="none" strike="noStrike">
                          <a:solidFill>
                            <a:schemeClr val="accent4"/>
                          </a:solidFill>
                          <a:latin typeface="Arial"/>
                          <a:ea typeface="Arial"/>
                          <a:cs typeface="Arial"/>
                          <a:sym typeface="Arial"/>
                        </a:rPr>
                        <a:t>(144%)</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$6.3M </a:t>
                      </a:r>
                      <a:r>
                        <a:rPr b="1" lang="en" sz="900" u="none" cap="none" strike="noStrike">
                          <a:solidFill>
                            <a:schemeClr val="accent4"/>
                          </a:solidFill>
                          <a:latin typeface="Arial"/>
                          <a:ea typeface="Arial"/>
                          <a:cs typeface="Arial"/>
                          <a:sym typeface="Arial"/>
                        </a:rPr>
                        <a:t>(102%)</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$82.7M </a:t>
                      </a:r>
                      <a:r>
                        <a:rPr b="1" lang="en" sz="900" u="none" cap="none" strike="noStrike">
                          <a:solidFill>
                            <a:schemeClr val="accent4"/>
                          </a:solidFill>
                          <a:latin typeface="Arial"/>
                          <a:ea typeface="Arial"/>
                          <a:cs typeface="Arial"/>
                          <a:sym typeface="Arial"/>
                        </a:rPr>
                        <a:t>(145%)</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Partner Marketing Sourced </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$74.7M </a:t>
                      </a:r>
                      <a:r>
                        <a:rPr b="1" lang="en" sz="900" u="none" cap="none" strike="noStrike">
                          <a:solidFill>
                            <a:schemeClr val="accent2"/>
                          </a:solidFill>
                          <a:latin typeface="Arial"/>
                          <a:ea typeface="Arial"/>
                          <a:cs typeface="Arial"/>
                          <a:sym typeface="Arial"/>
                        </a:rPr>
                        <a:t>(37%)</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$215.5M </a:t>
                      </a:r>
                      <a:r>
                        <a:rPr b="1" lang="en" sz="900" u="none" cap="none" strike="noStrike">
                          <a:solidFill>
                            <a:schemeClr val="accent4"/>
                          </a:solidFill>
                          <a:latin typeface="Arial"/>
                          <a:ea typeface="Arial"/>
                          <a:cs typeface="Arial"/>
                          <a:sym typeface="Arial"/>
                        </a:rPr>
                        <a:t>(161%)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$66.8M</a:t>
                      </a:r>
                      <a:r>
                        <a:rPr lang="en" sz="900" u="none" cap="none" strike="noStrike">
                          <a:solidFill>
                            <a:schemeClr val="accent2"/>
                          </a:solidFill>
                          <a:latin typeface="Arial"/>
                          <a:ea typeface="Arial"/>
                          <a:cs typeface="Arial"/>
                          <a:sym typeface="Arial"/>
                        </a:rPr>
                        <a:t> </a:t>
                      </a:r>
                      <a:r>
                        <a:rPr b="1" lang="en" sz="900" u="none" cap="none" strike="noStrike">
                          <a:solidFill>
                            <a:schemeClr val="accent2"/>
                          </a:solidFill>
                          <a:latin typeface="Arial"/>
                          <a:ea typeface="Arial"/>
                          <a:cs typeface="Arial"/>
                          <a:sym typeface="Arial"/>
                        </a:rPr>
                        <a:t>(76%)</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$10.7M </a:t>
                      </a:r>
                      <a:r>
                        <a:rPr b="1" lang="en" sz="900" u="none" cap="none" strike="noStrike">
                          <a:solidFill>
                            <a:schemeClr val="accent2"/>
                          </a:solidFill>
                          <a:latin typeface="Arial"/>
                          <a:ea typeface="Arial"/>
                          <a:cs typeface="Arial"/>
                          <a:sym typeface="Arial"/>
                        </a:rPr>
                        <a:t>(72%)</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$30.4M </a:t>
                      </a:r>
                      <a:r>
                        <a:rPr b="1" lang="en" sz="900" u="none" cap="none" strike="noStrike">
                          <a:solidFill>
                            <a:schemeClr val="accent2"/>
                          </a:solidFill>
                          <a:latin typeface="Arial"/>
                          <a:ea typeface="Arial"/>
                          <a:cs typeface="Arial"/>
                          <a:sym typeface="Arial"/>
                        </a:rPr>
                        <a:t>(68%)</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$398.2M </a:t>
                      </a:r>
                      <a:r>
                        <a:rPr b="1" lang="en" sz="900" u="none" cap="none" strike="noStrike">
                          <a:solidFill>
                            <a:schemeClr val="accent2"/>
                          </a:solidFill>
                          <a:latin typeface="Arial"/>
                          <a:ea typeface="Arial"/>
                          <a:cs typeface="Arial"/>
                          <a:sym typeface="Arial"/>
                        </a:rPr>
                        <a:t>(82%)</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Ent +Corp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$16.1M </a:t>
                      </a:r>
                      <a:r>
                        <a:rPr b="1" lang="en" sz="900" u="none" cap="none" strike="noStrike">
                          <a:solidFill>
                            <a:schemeClr val="accent2"/>
                          </a:solidFill>
                          <a:latin typeface="Arial"/>
                          <a:ea typeface="Arial"/>
                          <a:cs typeface="Arial"/>
                          <a:sym typeface="Arial"/>
                        </a:rPr>
                        <a:t>(55%)</a:t>
                      </a:r>
                      <a:endParaRPr b="1" sz="14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$32.5M </a:t>
                      </a:r>
                      <a:r>
                        <a:rPr b="1" lang="en" sz="900" u="none" cap="none" strike="noStrike">
                          <a:solidFill>
                            <a:schemeClr val="accent4"/>
                          </a:solidFill>
                          <a:latin typeface="Arial"/>
                          <a:ea typeface="Arial"/>
                          <a:cs typeface="Arial"/>
                          <a:sym typeface="Arial"/>
                        </a:rPr>
                        <a:t>(212%)</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$36.0M </a:t>
                      </a:r>
                      <a:r>
                        <a:rPr b="1" lang="en" sz="900" u="none" cap="none" strike="noStrike">
                          <a:solidFill>
                            <a:schemeClr val="accent4"/>
                          </a:solidFill>
                          <a:latin typeface="Arial"/>
                          <a:ea typeface="Arial"/>
                          <a:cs typeface="Arial"/>
                          <a:sym typeface="Arial"/>
                        </a:rPr>
                        <a:t>(106%)</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$3.3M </a:t>
                      </a:r>
                      <a:r>
                        <a:rPr b="1" lang="en" sz="900" u="none" cap="none" strike="noStrike">
                          <a:solidFill>
                            <a:schemeClr val="accent2"/>
                          </a:solidFill>
                          <a:latin typeface="Arial"/>
                          <a:ea typeface="Arial"/>
                          <a:cs typeface="Arial"/>
                          <a:sym typeface="Arial"/>
                        </a:rPr>
                        <a:t>(67%)</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$42.9M </a:t>
                      </a:r>
                      <a:r>
                        <a:rPr b="1" lang="en" sz="900" u="none" cap="none" strike="noStrike">
                          <a:solidFill>
                            <a:schemeClr val="accent4"/>
                          </a:solidFill>
                          <a:latin typeface="Arial"/>
                          <a:ea typeface="Arial"/>
                          <a:cs typeface="Arial"/>
                          <a:sym typeface="Arial"/>
                        </a:rPr>
                        <a:t>(117%)</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$130.8M </a:t>
                      </a:r>
                      <a:r>
                        <a:rPr b="1" lang="en" sz="900" u="none" cap="none" strike="noStrike">
                          <a:solidFill>
                            <a:schemeClr val="accent4"/>
                          </a:solidFill>
                          <a:latin typeface="Arial"/>
                          <a:ea typeface="Arial"/>
                          <a:cs typeface="Arial"/>
                          <a:sym typeface="Arial"/>
                        </a:rPr>
                        <a:t>(109%)</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$8.4M </a:t>
                      </a:r>
                      <a:r>
                        <a:rPr b="1" lang="en" sz="900" u="none" cap="none" strike="noStrike">
                          <a:solidFill>
                            <a:schemeClr val="accent4"/>
                          </a:solidFill>
                          <a:latin typeface="Arial"/>
                          <a:ea typeface="Arial"/>
                          <a:cs typeface="Arial"/>
                          <a:sym typeface="Arial"/>
                        </a:rPr>
                        <a:t>(161%)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$6.7M </a:t>
                      </a:r>
                      <a:r>
                        <a:rPr b="1" lang="en" sz="900" u="none" cap="none" strike="noStrike">
                          <a:solidFill>
                            <a:schemeClr val="accent4"/>
                          </a:solidFill>
                          <a:latin typeface="Arial"/>
                          <a:ea typeface="Arial"/>
                          <a:cs typeface="Arial"/>
                          <a:sym typeface="Arial"/>
                        </a:rPr>
                        <a:t>(100%)</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$7.3M </a:t>
                      </a:r>
                      <a:r>
                        <a:rPr b="1" lang="en" sz="900" u="none" cap="none" strike="noStrike">
                          <a:solidFill>
                            <a:schemeClr val="accent2"/>
                          </a:solidFill>
                          <a:latin typeface="Arial"/>
                          <a:ea typeface="Arial"/>
                          <a:cs typeface="Arial"/>
                          <a:sym typeface="Arial"/>
                        </a:rPr>
                        <a:t>(68%)</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$2.6M </a:t>
                      </a:r>
                      <a:r>
                        <a:rPr b="1" lang="en" sz="900" u="none" cap="none" strike="noStrike">
                          <a:solidFill>
                            <a:schemeClr val="accent4"/>
                          </a:solidFill>
                          <a:latin typeface="Arial"/>
                          <a:ea typeface="Arial"/>
                          <a:cs typeface="Arial"/>
                          <a:sym typeface="Arial"/>
                        </a:rPr>
                        <a:t>(163%)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$14.8M </a:t>
                      </a:r>
                      <a:r>
                        <a:rPr b="1" lang="en" sz="900" u="none" cap="none" strike="noStrike">
                          <a:solidFill>
                            <a:schemeClr val="accent4"/>
                          </a:solidFill>
                          <a:latin typeface="Arial"/>
                          <a:ea typeface="Arial"/>
                          <a:cs typeface="Arial"/>
                          <a:sym typeface="Arial"/>
                        </a:rPr>
                        <a:t>(103%)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$40.0M </a:t>
                      </a:r>
                      <a:r>
                        <a:rPr b="1" lang="en" sz="900" u="none" cap="none" strike="noStrike">
                          <a:solidFill>
                            <a:schemeClr val="accent4"/>
                          </a:solidFill>
                          <a:latin typeface="Arial"/>
                          <a:ea typeface="Arial"/>
                          <a:cs typeface="Arial"/>
                          <a:sym typeface="Arial"/>
                        </a:rPr>
                        <a:t>(103%)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Partner Marketing Sourced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$24.6M </a:t>
                      </a:r>
                      <a:r>
                        <a:rPr b="1" lang="en" sz="900" u="none" cap="none" strike="noStrike">
                          <a:solidFill>
                            <a:schemeClr val="accent2"/>
                          </a:solidFill>
                          <a:latin typeface="Arial"/>
                          <a:ea typeface="Arial"/>
                          <a:cs typeface="Arial"/>
                          <a:sym typeface="Arial"/>
                        </a:rPr>
                        <a:t>(71%)</a:t>
                      </a:r>
                      <a:endParaRPr b="1" sz="14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$39.2M </a:t>
                      </a:r>
                      <a:r>
                        <a:rPr b="1" lang="en" sz="900" u="none" cap="none" strike="noStrike">
                          <a:solidFill>
                            <a:schemeClr val="accent4"/>
                          </a:solidFill>
                          <a:latin typeface="Arial"/>
                          <a:ea typeface="Arial"/>
                          <a:cs typeface="Arial"/>
                          <a:sym typeface="Arial"/>
                        </a:rPr>
                        <a:t>(178%)</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$43.2M </a:t>
                      </a:r>
                      <a:r>
                        <a:rPr b="1" lang="en" sz="900" u="none" cap="none" strike="noStrike">
                          <a:solidFill>
                            <a:schemeClr val="accent4"/>
                          </a:solidFill>
                          <a:latin typeface="Arial"/>
                          <a:ea typeface="Arial"/>
                          <a:cs typeface="Arial"/>
                          <a:sym typeface="Arial"/>
                        </a:rPr>
                        <a:t>(97%)</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$5.9M </a:t>
                      </a:r>
                      <a:r>
                        <a:rPr b="1" lang="en" sz="900" u="none" cap="none" strike="noStrike">
                          <a:solidFill>
                            <a:schemeClr val="accent4"/>
                          </a:solidFill>
                          <a:latin typeface="Arial"/>
                          <a:ea typeface="Arial"/>
                          <a:cs typeface="Arial"/>
                          <a:sym typeface="Arial"/>
                        </a:rPr>
                        <a:t>(91%)</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$57.7M</a:t>
                      </a:r>
                      <a:r>
                        <a:rPr lang="en" sz="900" u="none" cap="none" strike="noStrike">
                          <a:solidFill>
                            <a:schemeClr val="accent4"/>
                          </a:solidFill>
                          <a:latin typeface="Arial"/>
                          <a:ea typeface="Arial"/>
                          <a:cs typeface="Arial"/>
                          <a:sym typeface="Arial"/>
                        </a:rPr>
                        <a:t> </a:t>
                      </a:r>
                      <a:r>
                        <a:rPr b="1" lang="en" sz="900" u="none" cap="none" strike="noStrike">
                          <a:solidFill>
                            <a:schemeClr val="accent4"/>
                          </a:solidFill>
                          <a:latin typeface="Arial"/>
                          <a:ea typeface="Arial"/>
                          <a:cs typeface="Arial"/>
                          <a:sym typeface="Arial"/>
                        </a:rPr>
                        <a:t>(113%)</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$170.7M</a:t>
                      </a:r>
                      <a:r>
                        <a:rPr lang="en" sz="900" u="none" cap="none" strike="noStrike">
                          <a:solidFill>
                            <a:schemeClr val="accent4"/>
                          </a:solidFill>
                          <a:latin typeface="Arial"/>
                          <a:ea typeface="Arial"/>
                          <a:cs typeface="Arial"/>
                          <a:sym typeface="Arial"/>
                        </a:rPr>
                        <a:t> </a:t>
                      </a:r>
                      <a:r>
                        <a:rPr b="1" lang="en" sz="900" u="none" cap="none" strike="noStrike">
                          <a:solidFill>
                            <a:schemeClr val="accent4"/>
                          </a:solidFill>
                          <a:latin typeface="Arial"/>
                          <a:ea typeface="Arial"/>
                          <a:cs typeface="Arial"/>
                          <a:sym typeface="Arial"/>
                        </a:rPr>
                        <a:t>(108%)</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graphicFrame>
        <p:nvGraphicFramePr>
          <p:cNvPr id="2173" name="Google Shape;2173;p36"/>
          <p:cNvGraphicFramePr/>
          <p:nvPr/>
        </p:nvGraphicFramePr>
        <p:xfrm>
          <a:off x="422293" y="1344168"/>
          <a:ext cx="3000000" cy="3000000"/>
        </p:xfrm>
        <a:graphic>
          <a:graphicData uri="http://schemas.openxmlformats.org/drawingml/2006/table">
            <a:tbl>
              <a:tblPr>
                <a:noFill/>
                <a:tableStyleId>{7C5EF02B-99F2-48A9-A0BB-A9CD79DA7F2B}</a:tableStyleId>
              </a:tblPr>
              <a:tblGrid>
                <a:gridCol w="2012950"/>
                <a:gridCol w="1070600"/>
                <a:gridCol w="1084000"/>
                <a:gridCol w="1024350"/>
                <a:gridCol w="1084025"/>
                <a:gridCol w="1084025"/>
                <a:gridCol w="1061300"/>
              </a:tblGrid>
              <a:tr h="3429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APAC</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JAPAN</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r>
              <a:tr h="200025">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b="1" sz="7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$3.96M </a:t>
                      </a:r>
                      <a:r>
                        <a:rPr b="1" lang="en" sz="900" u="none" cap="none" strike="noStrike">
                          <a:solidFill>
                            <a:schemeClr val="accent4"/>
                          </a:solidFill>
                          <a:latin typeface="Arial"/>
                          <a:ea typeface="Arial"/>
                          <a:cs typeface="Arial"/>
                          <a:sym typeface="Arial"/>
                        </a:rPr>
                        <a:t>(99%)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$2.05M </a:t>
                      </a:r>
                      <a:r>
                        <a:rPr b="1" lang="en" sz="900" u="none" cap="none" strike="noStrike">
                          <a:solidFill>
                            <a:schemeClr val="accent4"/>
                          </a:solidFill>
                          <a:latin typeface="Arial"/>
                          <a:ea typeface="Arial"/>
                          <a:cs typeface="Arial"/>
                          <a:sym typeface="Arial"/>
                        </a:rPr>
                        <a:t>(98%)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$1.46M </a:t>
                      </a:r>
                      <a:r>
                        <a:rPr b="1" lang="en" sz="900" u="none" cap="none" strike="noStrike">
                          <a:solidFill>
                            <a:schemeClr val="accent4"/>
                          </a:solidFill>
                          <a:latin typeface="Arial"/>
                          <a:ea typeface="Arial"/>
                          <a:cs typeface="Arial"/>
                          <a:sym typeface="Arial"/>
                        </a:rPr>
                        <a:t>(91%)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$480K</a:t>
                      </a:r>
                      <a:r>
                        <a:rPr b="1" lang="en" sz="900" u="none" cap="none" strike="noStrike">
                          <a:solidFill>
                            <a:schemeClr val="accent4"/>
                          </a:solidFill>
                          <a:latin typeface="Arial"/>
                          <a:ea typeface="Arial"/>
                          <a:cs typeface="Arial"/>
                          <a:sym typeface="Arial"/>
                        </a:rPr>
                        <a:t> (100%)</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$855K </a:t>
                      </a:r>
                      <a:r>
                        <a:rPr b="1" lang="en" sz="900" u="none" cap="none" strike="noStrike">
                          <a:solidFill>
                            <a:schemeClr val="accent4"/>
                          </a:solidFill>
                          <a:latin typeface="Arial"/>
                          <a:ea typeface="Arial"/>
                          <a:cs typeface="Arial"/>
                          <a:sym typeface="Arial"/>
                        </a:rPr>
                        <a:t>(95%)</a:t>
                      </a:r>
                      <a:endParaRPr b="1" sz="900" u="none" cap="none" strike="noStrike">
                        <a:solidFill>
                          <a:schemeClr val="accent4"/>
                        </a:solidFill>
                        <a:latin typeface="Arial"/>
                        <a:ea typeface="Arial"/>
                        <a:cs typeface="Arial"/>
                        <a:sym typeface="Arial"/>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$8.8M </a:t>
                      </a:r>
                      <a:r>
                        <a:rPr b="1" lang="en" sz="900" u="none" cap="none" strike="noStrike">
                          <a:solidFill>
                            <a:schemeClr val="accent4"/>
                          </a:solidFill>
                          <a:latin typeface="Arial"/>
                          <a:ea typeface="Arial"/>
                          <a:cs typeface="Arial"/>
                          <a:sym typeface="Arial"/>
                        </a:rPr>
                        <a:t>(97%)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 </a:t>
                      </a:r>
                      <a:r>
                        <a:rPr b="1" lang="en" sz="900" u="none" cap="none" strike="noStrike">
                          <a:solidFill>
                            <a:schemeClr val="accent2"/>
                          </a:solidFill>
                          <a:latin typeface="Arial"/>
                          <a:ea typeface="Arial"/>
                          <a:cs typeface="Arial"/>
                          <a:sym typeface="Arial"/>
                        </a:rPr>
                        <a:t>(-97%)</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$21 </a:t>
                      </a:r>
                      <a:r>
                        <a:rPr b="1" lang="en" sz="900" u="none" cap="none" strike="noStrike">
                          <a:solidFill>
                            <a:schemeClr val="accent2"/>
                          </a:solidFill>
                          <a:latin typeface="Arial"/>
                          <a:ea typeface="Arial"/>
                          <a:cs typeface="Arial"/>
                          <a:sym typeface="Arial"/>
                        </a:rPr>
                        <a:t>(-72%)</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$7 </a:t>
                      </a:r>
                      <a:r>
                        <a:rPr b="1" lang="en" sz="900" u="none" cap="none" strike="noStrike">
                          <a:solidFill>
                            <a:schemeClr val="accent2"/>
                          </a:solidFill>
                          <a:latin typeface="Arial"/>
                          <a:ea typeface="Arial"/>
                          <a:cs typeface="Arial"/>
                          <a:sym typeface="Arial"/>
                        </a:rPr>
                        <a:t>(-83%)</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$8 </a:t>
                      </a:r>
                      <a:r>
                        <a:rPr b="1" lang="en" sz="900" u="none" cap="none" strike="noStrike">
                          <a:solidFill>
                            <a:schemeClr val="accent2"/>
                          </a:solidFill>
                          <a:latin typeface="Arial"/>
                          <a:ea typeface="Arial"/>
                          <a:cs typeface="Arial"/>
                          <a:sym typeface="Arial"/>
                        </a:rPr>
                        <a:t>(-87%)</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$12 </a:t>
                      </a:r>
                      <a:r>
                        <a:rPr b="1" lang="en" sz="900" u="none" cap="none" strike="noStrike">
                          <a:solidFill>
                            <a:schemeClr val="accent2"/>
                          </a:solidFill>
                          <a:latin typeface="Arial"/>
                          <a:ea typeface="Arial"/>
                          <a:cs typeface="Arial"/>
                          <a:sym typeface="Arial"/>
                        </a:rPr>
                        <a:t>(-91%)</a:t>
                      </a:r>
                      <a:endParaRPr sz="900" u="none" cap="none" strike="noStrike">
                        <a:solidFill>
                          <a:schemeClr val="accent2"/>
                        </a:solidFill>
                        <a:latin typeface="Arial"/>
                        <a:ea typeface="Arial"/>
                        <a:cs typeface="Arial"/>
                        <a:sym typeface="Arial"/>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$9</a:t>
                      </a:r>
                      <a:r>
                        <a:rPr b="1" lang="en" sz="900" u="none" cap="none" strike="noStrike">
                          <a:solidFill>
                            <a:schemeClr val="accent2"/>
                          </a:solidFill>
                          <a:latin typeface="Arial"/>
                          <a:ea typeface="Arial"/>
                          <a:cs typeface="Arial"/>
                          <a:sym typeface="Arial"/>
                        </a:rPr>
                        <a:t> (-89%)</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512 </a:t>
                      </a:r>
                      <a:r>
                        <a:rPr b="1" lang="en" sz="900" u="none" cap="none" strike="noStrike">
                          <a:solidFill>
                            <a:schemeClr val="dk1"/>
                          </a:solidFill>
                          <a:latin typeface="Arial"/>
                          <a:ea typeface="Arial"/>
                          <a:cs typeface="Arial"/>
                          <a:sym typeface="Arial"/>
                        </a:rPr>
                        <a:t>(12%)</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291 </a:t>
                      </a:r>
                      <a:r>
                        <a:rPr b="1" lang="en" sz="900" u="none" cap="none" strike="noStrike">
                          <a:solidFill>
                            <a:schemeClr val="dk1"/>
                          </a:solidFill>
                          <a:latin typeface="Arial"/>
                          <a:ea typeface="Arial"/>
                          <a:cs typeface="Arial"/>
                          <a:sym typeface="Arial"/>
                        </a:rPr>
                        <a:t>(6%)</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246 </a:t>
                      </a:r>
                      <a:r>
                        <a:rPr b="1" lang="en" sz="900" u="none" cap="none" strike="noStrike">
                          <a:solidFill>
                            <a:schemeClr val="dk1"/>
                          </a:solidFill>
                          <a:latin typeface="Arial"/>
                          <a:ea typeface="Arial"/>
                          <a:cs typeface="Arial"/>
                          <a:sym typeface="Arial"/>
                        </a:rPr>
                        <a:t>(7%)</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25</a:t>
                      </a:r>
                      <a:r>
                        <a:rPr b="1" lang="en" sz="900" u="none" cap="none" strike="noStrike">
                          <a:solidFill>
                            <a:schemeClr val="dk1"/>
                          </a:solidFill>
                          <a:latin typeface="Arial"/>
                          <a:ea typeface="Arial"/>
                          <a:cs typeface="Arial"/>
                          <a:sym typeface="Arial"/>
                        </a:rPr>
                        <a:t> (4%)</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102 </a:t>
                      </a:r>
                      <a:r>
                        <a:rPr b="1" lang="en" sz="900" u="none" cap="none" strike="noStrike">
                          <a:solidFill>
                            <a:schemeClr val="dk1"/>
                          </a:solidFill>
                          <a:latin typeface="Arial"/>
                          <a:ea typeface="Arial"/>
                          <a:cs typeface="Arial"/>
                          <a:sym typeface="Arial"/>
                        </a:rPr>
                        <a:t>(7%)</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1176 </a:t>
                      </a:r>
                      <a:r>
                        <a:rPr b="1" lang="en" sz="900" u="none" cap="none" strike="noStrike">
                          <a:solidFill>
                            <a:schemeClr val="dk1"/>
                          </a:solidFill>
                          <a:latin typeface="Arial"/>
                          <a:ea typeface="Arial"/>
                          <a:cs typeface="Arial"/>
                          <a:sym typeface="Arial"/>
                        </a:rPr>
                        <a:t>(8%)</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b="1" sz="6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$45M </a:t>
                      </a:r>
                      <a:r>
                        <a:rPr b="1" lang="en" sz="900" u="none" cap="none" strike="noStrike">
                          <a:solidFill>
                            <a:schemeClr val="dk1"/>
                          </a:solidFill>
                          <a:latin typeface="Arial"/>
                          <a:ea typeface="Arial"/>
                          <a:cs typeface="Arial"/>
                          <a:sym typeface="Arial"/>
                        </a:rPr>
                        <a:t>(41%)</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$160M </a:t>
                      </a:r>
                      <a:r>
                        <a:rPr b="1" lang="en" sz="900" u="none" cap="none" strike="noStrike">
                          <a:solidFill>
                            <a:schemeClr val="dk1"/>
                          </a:solidFill>
                          <a:latin typeface="Arial"/>
                          <a:ea typeface="Arial"/>
                          <a:cs typeface="Arial"/>
                          <a:sym typeface="Arial"/>
                        </a:rPr>
                        <a:t>(74%)</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$61M </a:t>
                      </a:r>
                      <a:r>
                        <a:rPr b="1" lang="en" sz="900" u="none" cap="none" strike="noStrike">
                          <a:solidFill>
                            <a:schemeClr val="dk1"/>
                          </a:solidFill>
                          <a:latin typeface="Arial"/>
                          <a:ea typeface="Arial"/>
                          <a:cs typeface="Arial"/>
                          <a:sym typeface="Arial"/>
                        </a:rPr>
                        <a:t>(73%)</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$9M </a:t>
                      </a:r>
                      <a:r>
                        <a:rPr b="1" lang="en" sz="900" u="none" cap="none" strike="noStrike">
                          <a:solidFill>
                            <a:schemeClr val="dk1"/>
                          </a:solidFill>
                          <a:latin typeface="Arial"/>
                          <a:ea typeface="Arial"/>
                          <a:cs typeface="Arial"/>
                          <a:sym typeface="Arial"/>
                        </a:rPr>
                        <a:t>(68%)</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$16M</a:t>
                      </a:r>
                      <a:r>
                        <a:rPr b="1" lang="en" sz="900" u="none" cap="none" strike="noStrike">
                          <a:solidFill>
                            <a:schemeClr val="dk1"/>
                          </a:solidFill>
                          <a:latin typeface="Arial"/>
                          <a:ea typeface="Arial"/>
                          <a:cs typeface="Arial"/>
                          <a:sym typeface="Arial"/>
                        </a:rPr>
                        <a:t> (53%)</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$292.3M</a:t>
                      </a:r>
                      <a:r>
                        <a:rPr b="1" lang="en" sz="900" u="none" cap="none" strike="noStrike">
                          <a:solidFill>
                            <a:schemeClr val="dk1"/>
                          </a:solidFill>
                          <a:latin typeface="Arial"/>
                          <a:ea typeface="Arial"/>
                          <a:cs typeface="Arial"/>
                          <a:sym typeface="Arial"/>
                        </a:rPr>
                        <a:t> (67%)</a:t>
                      </a:r>
                      <a:endParaRPr b="1" sz="1400" u="none" cap="none" strike="noStrike">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200025">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$509K </a:t>
                      </a:r>
                      <a:r>
                        <a:rPr b="1" lang="en" sz="900" u="none" cap="none" strike="noStrike">
                          <a:solidFill>
                            <a:schemeClr val="accent4"/>
                          </a:solidFill>
                          <a:latin typeface="Arial"/>
                          <a:ea typeface="Arial"/>
                          <a:cs typeface="Arial"/>
                          <a:sym typeface="Arial"/>
                        </a:rPr>
                        <a:t>(100%)</a:t>
                      </a:r>
                      <a:endParaRPr sz="1400" u="none" cap="none" strike="noStrike">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$491K </a:t>
                      </a:r>
                      <a:r>
                        <a:rPr b="1" lang="en" sz="900" u="none" cap="none" strike="noStrike">
                          <a:solidFill>
                            <a:schemeClr val="accent4"/>
                          </a:solidFill>
                          <a:latin typeface="Arial"/>
                          <a:ea typeface="Arial"/>
                          <a:cs typeface="Arial"/>
                          <a:sym typeface="Arial"/>
                        </a:rPr>
                        <a:t>(100%)</a:t>
                      </a:r>
                      <a:endParaRPr sz="1400" u="none" cap="none" strike="noStrike"/>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$356K </a:t>
                      </a:r>
                      <a:r>
                        <a:rPr b="1" lang="en" sz="900" u="none" cap="none" strike="noStrike">
                          <a:solidFill>
                            <a:schemeClr val="accent2"/>
                          </a:solidFill>
                          <a:latin typeface="Arial"/>
                          <a:ea typeface="Arial"/>
                          <a:cs typeface="Arial"/>
                          <a:sym typeface="Arial"/>
                        </a:rPr>
                        <a:t>(85%)</a:t>
                      </a:r>
                      <a:endParaRPr sz="1400" u="none" cap="none" strike="noStrike">
                        <a:solidFill>
                          <a:schemeClr val="accent2"/>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$165K </a:t>
                      </a:r>
                      <a:r>
                        <a:rPr b="1" lang="en" sz="900" u="none" cap="none" strike="noStrike">
                          <a:solidFill>
                            <a:schemeClr val="accent4"/>
                          </a:solidFill>
                          <a:latin typeface="Arial"/>
                          <a:ea typeface="Arial"/>
                          <a:cs typeface="Arial"/>
                          <a:sym typeface="Arial"/>
                        </a:rPr>
                        <a:t>(100%)</a:t>
                      </a:r>
                      <a:endParaRPr sz="1400" u="none" cap="none" strike="noStrike">
                        <a:solidFill>
                          <a:schemeClr val="accent4"/>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$471K </a:t>
                      </a:r>
                      <a:r>
                        <a:rPr b="1" lang="en" sz="900" u="none" cap="none" strike="noStrike">
                          <a:solidFill>
                            <a:schemeClr val="accent2"/>
                          </a:solidFill>
                          <a:latin typeface="Arial"/>
                          <a:ea typeface="Arial"/>
                          <a:cs typeface="Arial"/>
                          <a:sym typeface="Arial"/>
                        </a:rPr>
                        <a:t>(82%)</a:t>
                      </a:r>
                      <a:endParaRPr sz="1400" u="none" cap="none" strike="noStrike">
                        <a:solidFill>
                          <a:schemeClr val="accent2"/>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$1.99M </a:t>
                      </a:r>
                      <a:r>
                        <a:rPr b="1" lang="en" sz="900" u="none" cap="none" strike="noStrike">
                          <a:solidFill>
                            <a:schemeClr val="accent4"/>
                          </a:solidFill>
                          <a:latin typeface="Arial"/>
                          <a:ea typeface="Arial"/>
                          <a:cs typeface="Arial"/>
                          <a:sym typeface="Arial"/>
                        </a:rPr>
                        <a:t>(93%)</a:t>
                      </a:r>
                      <a:endParaRPr sz="1400" u="none" cap="none" strike="noStrike">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 </a:t>
                      </a:r>
                      <a:r>
                        <a:rPr b="1" lang="en" sz="900" u="none" cap="none" strike="noStrike">
                          <a:solidFill>
                            <a:schemeClr val="accent2"/>
                          </a:solidFill>
                          <a:latin typeface="Arial"/>
                          <a:ea typeface="Arial"/>
                          <a:cs typeface="Arial"/>
                          <a:sym typeface="Arial"/>
                        </a:rPr>
                        <a:t>(-91%)</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$24 </a:t>
                      </a:r>
                      <a:r>
                        <a:rPr b="1" lang="en" sz="900" u="none" cap="none" strike="noStrike">
                          <a:solidFill>
                            <a:schemeClr val="accent2"/>
                          </a:solidFill>
                          <a:latin typeface="Arial"/>
                          <a:ea typeface="Arial"/>
                          <a:cs typeface="Arial"/>
                          <a:sym typeface="Arial"/>
                        </a:rPr>
                        <a:t>(-68%)</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$26 </a:t>
                      </a:r>
                      <a:r>
                        <a:rPr b="1" lang="en" sz="900" u="none" cap="none" strike="noStrike">
                          <a:solidFill>
                            <a:schemeClr val="accent2"/>
                          </a:solidFill>
                          <a:latin typeface="Arial"/>
                          <a:ea typeface="Arial"/>
                          <a:cs typeface="Arial"/>
                          <a:sym typeface="Arial"/>
                        </a:rPr>
                        <a:t>(-66%)</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$7 </a:t>
                      </a:r>
                      <a:r>
                        <a:rPr b="1" lang="en" sz="900" u="none" cap="none" strike="noStrike">
                          <a:solidFill>
                            <a:schemeClr val="accent2"/>
                          </a:solidFill>
                          <a:latin typeface="Arial"/>
                          <a:ea typeface="Arial"/>
                          <a:cs typeface="Arial"/>
                          <a:sym typeface="Arial"/>
                        </a:rPr>
                        <a:t>(-85%)</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 </a:t>
                      </a:r>
                      <a:r>
                        <a:rPr b="1" lang="en" sz="900" u="none" cap="none" strike="noStrike">
                          <a:solidFill>
                            <a:schemeClr val="accent2"/>
                          </a:solidFill>
                          <a:latin typeface="Arial"/>
                          <a:ea typeface="Arial"/>
                          <a:cs typeface="Arial"/>
                          <a:sym typeface="Arial"/>
                        </a:rPr>
                        <a:t>(-63%)</a:t>
                      </a:r>
                      <a:endParaRPr sz="900" u="none" cap="none" strike="noStrike">
                        <a:solidFill>
                          <a:schemeClr val="accent2"/>
                        </a:solidFill>
                        <a:latin typeface="Arial"/>
                        <a:ea typeface="Arial"/>
                        <a:cs typeface="Arial"/>
                        <a:sym typeface="Arial"/>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$15</a:t>
                      </a:r>
                      <a:r>
                        <a:rPr b="1" lang="en" sz="900" u="none" cap="none" strike="noStrike">
                          <a:solidFill>
                            <a:schemeClr val="accent2"/>
                          </a:solidFill>
                          <a:latin typeface="Arial"/>
                          <a:ea typeface="Arial"/>
                          <a:cs typeface="Arial"/>
                          <a:sym typeface="Arial"/>
                        </a:rPr>
                        <a:t> (-76%)</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31 </a:t>
                      </a:r>
                      <a:r>
                        <a:rPr b="1" lang="en" sz="900" u="none" cap="none" strike="noStrike">
                          <a:solidFill>
                            <a:schemeClr val="dk1"/>
                          </a:solidFill>
                          <a:latin typeface="Arial"/>
                          <a:ea typeface="Arial"/>
                          <a:cs typeface="Arial"/>
                          <a:sym typeface="Arial"/>
                        </a:rPr>
                        <a:t>(4%)</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81 </a:t>
                      </a:r>
                      <a:r>
                        <a:rPr b="1" lang="en" sz="900" u="none" cap="none" strike="noStrike">
                          <a:solidFill>
                            <a:schemeClr val="dk1"/>
                          </a:solidFill>
                          <a:latin typeface="Arial"/>
                          <a:ea typeface="Arial"/>
                          <a:cs typeface="Arial"/>
                          <a:sym typeface="Arial"/>
                        </a:rPr>
                        <a:t>(8%)</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161 </a:t>
                      </a:r>
                      <a:r>
                        <a:rPr b="1" lang="en" sz="900" u="none" cap="none" strike="noStrike">
                          <a:solidFill>
                            <a:schemeClr val="dk1"/>
                          </a:solidFill>
                          <a:latin typeface="Arial"/>
                          <a:ea typeface="Arial"/>
                          <a:cs typeface="Arial"/>
                          <a:sym typeface="Arial"/>
                        </a:rPr>
                        <a:t>(8%)</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18 </a:t>
                      </a:r>
                      <a:r>
                        <a:rPr b="1" lang="en" sz="900" u="none" cap="none" strike="noStrike">
                          <a:solidFill>
                            <a:schemeClr val="dk1"/>
                          </a:solidFill>
                          <a:latin typeface="Arial"/>
                          <a:ea typeface="Arial"/>
                          <a:cs typeface="Arial"/>
                          <a:sym typeface="Arial"/>
                        </a:rPr>
                        <a:t>(4%)</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166 </a:t>
                      </a:r>
                      <a:r>
                        <a:rPr b="1" lang="en" sz="900" u="none" cap="none" strike="noStrike">
                          <a:solidFill>
                            <a:schemeClr val="dk1"/>
                          </a:solidFill>
                          <a:latin typeface="Arial"/>
                          <a:ea typeface="Arial"/>
                          <a:cs typeface="Arial"/>
                          <a:sym typeface="Arial"/>
                        </a:rPr>
                        <a:t>(9%)</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457 </a:t>
                      </a:r>
                      <a:r>
                        <a:rPr b="1" lang="en" sz="900" u="none" cap="none" strike="noStrike">
                          <a:solidFill>
                            <a:schemeClr val="dk1"/>
                          </a:solidFill>
                          <a:latin typeface="Arial"/>
                          <a:ea typeface="Arial"/>
                          <a:cs typeface="Arial"/>
                          <a:sym typeface="Arial"/>
                        </a:rPr>
                        <a:t>(7%)</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$13M </a:t>
                      </a:r>
                      <a:r>
                        <a:rPr b="1" lang="en" sz="900" u="none" cap="none" strike="noStrike">
                          <a:solidFill>
                            <a:schemeClr val="dk1"/>
                          </a:solidFill>
                          <a:latin typeface="Arial"/>
                          <a:ea typeface="Arial"/>
                          <a:cs typeface="Arial"/>
                          <a:sym typeface="Arial"/>
                        </a:rPr>
                        <a:t>(53%)</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$29M </a:t>
                      </a:r>
                      <a:r>
                        <a:rPr b="1" lang="en" sz="900" u="none" cap="none" strike="noStrike">
                          <a:solidFill>
                            <a:schemeClr val="dk1"/>
                          </a:solidFill>
                          <a:latin typeface="Arial"/>
                          <a:ea typeface="Arial"/>
                          <a:cs typeface="Arial"/>
                          <a:sym typeface="Arial"/>
                        </a:rPr>
                        <a:t>(70%)</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$20M </a:t>
                      </a:r>
                      <a:r>
                        <a:rPr b="1" lang="en" sz="900" u="none" cap="none" strike="noStrike">
                          <a:solidFill>
                            <a:schemeClr val="dk1"/>
                          </a:solidFill>
                          <a:latin typeface="Arial"/>
                          <a:ea typeface="Arial"/>
                          <a:cs typeface="Arial"/>
                          <a:sym typeface="Arial"/>
                        </a:rPr>
                        <a:t>(46%)</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$5M </a:t>
                      </a:r>
                      <a:r>
                        <a:rPr b="1" lang="en" sz="900" u="none" cap="none" strike="noStrike">
                          <a:solidFill>
                            <a:schemeClr val="dk1"/>
                          </a:solidFill>
                          <a:latin typeface="Arial"/>
                          <a:ea typeface="Arial"/>
                          <a:cs typeface="Arial"/>
                          <a:sym typeface="Arial"/>
                        </a:rPr>
                        <a:t>(15%)</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$34M</a:t>
                      </a:r>
                      <a:r>
                        <a:rPr b="1" lang="en" sz="900" u="none" cap="none" strike="noStrike">
                          <a:solidFill>
                            <a:schemeClr val="dk1"/>
                          </a:solidFill>
                          <a:latin typeface="Arial"/>
                          <a:ea typeface="Arial"/>
                          <a:cs typeface="Arial"/>
                          <a:sym typeface="Arial"/>
                        </a:rPr>
                        <a:t> (56%)</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$100M</a:t>
                      </a:r>
                      <a:r>
                        <a:rPr b="1" lang="en" sz="900" u="none" cap="none" strike="noStrike">
                          <a:solidFill>
                            <a:schemeClr val="dk1"/>
                          </a:solidFill>
                          <a:latin typeface="Arial"/>
                          <a:ea typeface="Arial"/>
                          <a:cs typeface="Arial"/>
                          <a:sym typeface="Arial"/>
                        </a:rPr>
                        <a:t> (56%)</a:t>
                      </a:r>
                      <a:endParaRPr b="1" sz="1400" u="none" cap="none" strike="noStrike">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bl>
          </a:graphicData>
        </a:graphic>
      </p:graphicFrame>
      <p:sp>
        <p:nvSpPr>
          <p:cNvPr id="2174" name="Google Shape;2174;p3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75" name="Google Shape;2175;p36"/>
          <p:cNvGrpSpPr/>
          <p:nvPr/>
        </p:nvGrpSpPr>
        <p:grpSpPr>
          <a:xfrm>
            <a:off x="985688" y="204788"/>
            <a:ext cx="147775" cy="132240"/>
            <a:chOff x="6337848" y="1577150"/>
            <a:chExt cx="273253" cy="223718"/>
          </a:xfrm>
        </p:grpSpPr>
        <p:sp>
          <p:nvSpPr>
            <p:cNvPr id="2176" name="Google Shape;2176;p3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9" name="Google Shape;2179;p3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Source Demand Performance - Looking Ahead</a:t>
            </a:r>
            <a:endParaRPr b="1" sz="1600"/>
          </a:p>
        </p:txBody>
      </p:sp>
      <p:sp>
        <p:nvSpPr>
          <p:cNvPr id="2180" name="Google Shape;2180;p36"/>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sp>
        <p:nvSpPr>
          <p:cNvPr id="2181" name="Google Shape;2181;p36"/>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*Partners are eligible to move pipeline from stage 0 to stage 1</a:t>
            </a:r>
            <a:endParaRPr b="1" i="1" sz="75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 Stage 00 Opportunities in stage 0 for &gt;30 Days</a:t>
            </a:r>
            <a:endParaRPr b="1" i="1" sz="750" u="none" cap="none" strike="noStrike">
              <a:solidFill>
                <a:srgbClr val="000000"/>
              </a:solidFill>
              <a:latin typeface="Arial"/>
              <a:ea typeface="Arial"/>
              <a:cs typeface="Arial"/>
              <a:sym typeface="Arial"/>
            </a:endParaRPr>
          </a:p>
        </p:txBody>
      </p:sp>
      <p:sp>
        <p:nvSpPr>
          <p:cNvPr id="2182" name="Google Shape;2182;p36"/>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37"/>
          <p:cNvSpPr txBox="1"/>
          <p:nvPr/>
        </p:nvSpPr>
        <p:spPr>
          <a:xfrm>
            <a:off x="422300" y="704600"/>
            <a:ext cx="8419200" cy="42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20"/>
              <a:buFont typeface="Arial"/>
              <a:buNone/>
            </a:pPr>
            <a:r>
              <a:rPr b="1" i="0" lang="en" sz="1020" u="none" cap="none" strike="noStrike">
                <a:solidFill>
                  <a:schemeClr val="accent1"/>
                </a:solidFill>
                <a:latin typeface="Arial"/>
                <a:ea typeface="Arial"/>
                <a:cs typeface="Arial"/>
                <a:sym typeface="Arial"/>
              </a:rPr>
              <a:t>Partner Performance Summary:</a:t>
            </a:r>
            <a:endParaRPr b="1" i="0" sz="1020" u="none" cap="none" strike="noStrike">
              <a:solidFill>
                <a:schemeClr val="accent1"/>
              </a:solidFill>
              <a:latin typeface="Arial"/>
              <a:ea typeface="Arial"/>
              <a:cs typeface="Arial"/>
              <a:sym typeface="Arial"/>
            </a:endParaRPr>
          </a:p>
          <a:p>
            <a:pPr indent="-187958" lvl="0" marL="365760" marR="0" rtl="0" algn="l">
              <a:lnSpc>
                <a:spcPct val="100000"/>
              </a:lnSpc>
              <a:spcBef>
                <a:spcPts val="400"/>
              </a:spcBef>
              <a:spcAft>
                <a:spcPts val="0"/>
              </a:spcAft>
              <a:buClr>
                <a:srgbClr val="000000"/>
              </a:buClr>
              <a:buSzPts val="800"/>
              <a:buFont typeface="Arial"/>
              <a:buChar char="●"/>
            </a:pPr>
            <a:r>
              <a:rPr b="1" i="0" lang="en" sz="900" u="none" cap="none" strike="noStrike">
                <a:solidFill>
                  <a:srgbClr val="000000"/>
                </a:solidFill>
                <a:latin typeface="Arial"/>
                <a:ea typeface="Arial"/>
                <a:cs typeface="Arial"/>
                <a:sym typeface="Arial"/>
              </a:rPr>
              <a:t>Looking back</a:t>
            </a:r>
            <a:r>
              <a:rPr b="0" i="0" lang="en" sz="800" u="none" cap="none" strike="noStrike">
                <a:solidFill>
                  <a:srgbClr val="000000"/>
                </a:solidFill>
                <a:latin typeface="Arial"/>
                <a:ea typeface="Arial"/>
                <a:cs typeface="Arial"/>
                <a:sym typeface="Arial"/>
              </a:rPr>
              <a:t>, Partner Marketing pipe </a:t>
            </a:r>
            <a:r>
              <a:rPr b="1" i="0" lang="en" sz="800" u="none" cap="none" strike="noStrike">
                <a:solidFill>
                  <a:srgbClr val="000000"/>
                </a:solidFill>
                <a:latin typeface="Arial"/>
                <a:ea typeface="Arial"/>
                <a:cs typeface="Arial"/>
                <a:sym typeface="Arial"/>
              </a:rPr>
              <a:t>globally is slightly behind in GCP </a:t>
            </a:r>
            <a:r>
              <a:rPr b="0" i="0" lang="en" sz="800" u="none" cap="none" strike="noStrike">
                <a:solidFill>
                  <a:srgbClr val="000000"/>
                </a:solidFill>
                <a:latin typeface="Arial"/>
                <a:ea typeface="Arial"/>
                <a:cs typeface="Arial"/>
                <a:sym typeface="Arial"/>
              </a:rPr>
              <a:t>and</a:t>
            </a:r>
            <a:r>
              <a:rPr b="1" i="0" lang="en" sz="800" u="none" cap="none" strike="noStrike">
                <a:solidFill>
                  <a:srgbClr val="000000"/>
                </a:solidFill>
                <a:latin typeface="Arial"/>
                <a:ea typeface="Arial"/>
                <a:cs typeface="Arial"/>
                <a:sym typeface="Arial"/>
              </a:rPr>
              <a:t> on track </a:t>
            </a:r>
            <a:r>
              <a:rPr b="0" i="0" lang="en" sz="800" u="none" cap="none" strike="noStrike">
                <a:solidFill>
                  <a:srgbClr val="000000"/>
                </a:solidFill>
                <a:latin typeface="Arial"/>
                <a:ea typeface="Arial"/>
                <a:cs typeface="Arial"/>
                <a:sym typeface="Arial"/>
              </a:rPr>
              <a:t>in </a:t>
            </a:r>
            <a:r>
              <a:rPr b="1" i="0" lang="en" sz="800" u="none" cap="none" strike="noStrike">
                <a:solidFill>
                  <a:srgbClr val="000000"/>
                </a:solidFill>
                <a:latin typeface="Arial"/>
                <a:ea typeface="Arial"/>
                <a:cs typeface="Arial"/>
                <a:sym typeface="Arial"/>
              </a:rPr>
              <a:t>GWS</a:t>
            </a:r>
            <a:r>
              <a:rPr b="0" i="0" lang="en" sz="800" u="none" cap="none" strike="noStrike">
                <a:solidFill>
                  <a:srgbClr val="000000"/>
                </a:solidFill>
                <a:latin typeface="Arial"/>
                <a:ea typeface="Arial"/>
                <a:cs typeface="Arial"/>
                <a:sym typeface="Arial"/>
              </a:rPr>
              <a:t>, with healthy YoY growth in YTD pipe (+85% in GCP &amp; 59% in GWS)</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EMEA outperforming </a:t>
            </a:r>
            <a:r>
              <a:rPr b="0" i="0" lang="en" sz="800" u="none" cap="none" strike="noStrike">
                <a:solidFill>
                  <a:srgbClr val="000000"/>
                </a:solidFill>
                <a:latin typeface="Arial"/>
                <a:ea typeface="Arial"/>
                <a:cs typeface="Arial"/>
                <a:sym typeface="Arial"/>
              </a:rPr>
              <a:t>in both GCP (driven by 2 outlier deals totaling $40M / ~20% Q1 target) and GWS</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LATAM &amp; JAPAC ramping up</a:t>
            </a:r>
            <a:r>
              <a:rPr b="0" i="0" lang="en" sz="800" u="none" cap="none" strike="noStrike">
                <a:solidFill>
                  <a:srgbClr val="000000"/>
                </a:solidFill>
                <a:latin typeface="Arial"/>
                <a:ea typeface="Arial"/>
                <a:cs typeface="Arial"/>
                <a:sym typeface="Arial"/>
              </a:rPr>
              <a:t> in GCP and GWS with healthy YoY pipe growth (+40% and 119% respectively)</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NORTHAM lagging, especially in GCP</a:t>
            </a:r>
            <a:r>
              <a:rPr b="0" i="0" lang="en" sz="800" u="none" cap="none" strike="noStrike">
                <a:solidFill>
                  <a:srgbClr val="000000"/>
                </a:solidFill>
                <a:latin typeface="Arial"/>
                <a:ea typeface="Arial"/>
                <a:cs typeface="Arial"/>
                <a:sym typeface="Arial"/>
              </a:rPr>
              <a:t> with partners focusing on Next over co-funding campaigns and ongoing investigation on partner pipe contribution</a:t>
            </a:r>
            <a:endParaRPr b="1" i="0" sz="800" u="none" cap="none" strike="noStrike">
              <a:solidFill>
                <a:srgbClr val="000000"/>
              </a:solidFill>
              <a:latin typeface="Arial"/>
              <a:ea typeface="Arial"/>
              <a:cs typeface="Arial"/>
              <a:sym typeface="Arial"/>
            </a:endParaRPr>
          </a:p>
          <a:p>
            <a:pPr indent="-187958" lvl="0" marL="365760" marR="0" rtl="0" algn="l">
              <a:lnSpc>
                <a:spcPct val="115000"/>
              </a:lnSpc>
              <a:spcBef>
                <a:spcPts val="0"/>
              </a:spcBef>
              <a:spcAft>
                <a:spcPts val="0"/>
              </a:spcAft>
              <a:buClr>
                <a:srgbClr val="000000"/>
              </a:buClr>
              <a:buSzPts val="800"/>
              <a:buFont typeface="Arial"/>
              <a:buChar char="●"/>
            </a:pPr>
            <a:r>
              <a:rPr b="1" i="0" lang="en" sz="900" u="none" cap="none" strike="noStrike">
                <a:solidFill>
                  <a:srgbClr val="000000"/>
                </a:solidFill>
                <a:latin typeface="Arial"/>
                <a:ea typeface="Arial"/>
                <a:cs typeface="Arial"/>
                <a:sym typeface="Arial"/>
              </a:rPr>
              <a:t>Looking ahead</a:t>
            </a:r>
            <a:r>
              <a:rPr b="0" i="0" lang="en" sz="800" u="none" cap="none" strike="noStrike">
                <a:solidFill>
                  <a:srgbClr val="000000"/>
                </a:solidFill>
                <a:latin typeface="Arial"/>
                <a:ea typeface="Arial"/>
                <a:cs typeface="Arial"/>
                <a:sym typeface="Arial"/>
              </a:rPr>
              <a:t>, expect partner marketing pipe to </a:t>
            </a:r>
            <a:r>
              <a:rPr b="1" i="0" lang="en" sz="800" u="none" cap="none" strike="noStrike">
                <a:solidFill>
                  <a:srgbClr val="000000"/>
                </a:solidFill>
                <a:latin typeface="Arial"/>
                <a:ea typeface="Arial"/>
                <a:cs typeface="Arial"/>
                <a:sym typeface="Arial"/>
              </a:rPr>
              <a:t>accelerate in March </a:t>
            </a:r>
            <a:endParaRPr b="1"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PPF/MDF budgets across regions are now 95+% deployed </a:t>
            </a:r>
            <a:r>
              <a:rPr b="0" i="0" lang="en" sz="800" u="none" cap="none" strike="noStrike">
                <a:solidFill>
                  <a:srgbClr val="000000"/>
                </a:solidFill>
                <a:latin typeface="Arial"/>
                <a:ea typeface="Arial"/>
                <a:cs typeface="Arial"/>
                <a:sym typeface="Arial"/>
              </a:rPr>
              <a:t>except for APAC GWS &amp; LATAM GWS (~85%) -&gt; working towards 95%+ deployment by March</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JAPAC</a:t>
            </a:r>
            <a:r>
              <a:rPr b="0" i="0" lang="en" sz="800" u="none" cap="none" strike="noStrike">
                <a:solidFill>
                  <a:srgbClr val="000000"/>
                </a:solidFill>
                <a:latin typeface="Arial"/>
                <a:ea typeface="Arial"/>
                <a:cs typeface="Arial"/>
                <a:sym typeface="Arial"/>
              </a:rPr>
              <a:t> expects pipeline to accelerate post Lunar New Year holidays as some budgets were allocated post the holiday</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Northam</a:t>
            </a:r>
            <a:r>
              <a:rPr b="0" i="0" lang="en" sz="800" u="none" cap="none" strike="noStrike">
                <a:solidFill>
                  <a:srgbClr val="000000"/>
                </a:solidFill>
                <a:latin typeface="Arial"/>
                <a:ea typeface="Arial"/>
                <a:cs typeface="Arial"/>
                <a:sym typeface="Arial"/>
              </a:rPr>
              <a:t> needs to focus on converting S0 (12% of oppty, higher than other regions) to QSOs for GCP</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EMEA</a:t>
            </a:r>
            <a:r>
              <a:rPr b="0" i="0" lang="en" sz="800" u="none" cap="none" strike="noStrike">
                <a:solidFill>
                  <a:srgbClr val="000000"/>
                </a:solidFill>
                <a:latin typeface="Arial"/>
                <a:ea typeface="Arial"/>
                <a:cs typeface="Arial"/>
                <a:sym typeface="Arial"/>
              </a:rPr>
              <a:t>, despite overperformance, has 70% of pipeline is in stage 1; upon further review, ADV may drop and lower final pipeline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440"/>
              <a:buFont typeface="Arial"/>
              <a:buNone/>
            </a:pPr>
            <a:r>
              <a:rPr b="1" i="0" lang="en" sz="1020" u="none" cap="none" strike="noStrike">
                <a:solidFill>
                  <a:srgbClr val="4285F4"/>
                </a:solidFill>
                <a:latin typeface="Arial"/>
                <a:ea typeface="Arial"/>
                <a:cs typeface="Arial"/>
                <a:sym typeface="Arial"/>
              </a:rPr>
              <a:t>Deep dive by region:</a:t>
            </a:r>
            <a:endParaRPr b="1" i="0" sz="1020" u="none" cap="none" strike="noStrike">
              <a:solidFill>
                <a:srgbClr val="4285F4"/>
              </a:solidFill>
              <a:latin typeface="Arial"/>
              <a:ea typeface="Arial"/>
              <a:cs typeface="Arial"/>
              <a:sym typeface="Arial"/>
            </a:endParaRPr>
          </a:p>
          <a:p>
            <a:pPr indent="-195580" lvl="0" marL="365760" marR="0" rtl="0" algn="l">
              <a:lnSpc>
                <a:spcPct val="100000"/>
              </a:lnSpc>
              <a:spcBef>
                <a:spcPts val="40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NORTHAM: </a:t>
            </a:r>
            <a:endParaRPr b="1" i="0" sz="9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Partner Marketer turnover in-region plus partners focusing attention on Next, hence particularly slower start to Q1 for GCP</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GWS is at 71% attainment to paced target but is +174% YoY and expect pipeline to accelerate in March</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Partner marketing contribution to GCP &amp; GWS is lower YoY; investigating tagging to properly allocate potentially partner marketing sourced pipeline</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Working with partners to progress the 12% of stagnant stage 0 opps (higher than other regions)</a:t>
            </a:r>
            <a:endParaRPr b="0" i="0" sz="820" u="none" cap="none" strike="noStrike">
              <a:solidFill>
                <a:schemeClr val="dk1"/>
              </a:solidFill>
              <a:latin typeface="Arial"/>
              <a:ea typeface="Arial"/>
              <a:cs typeface="Arial"/>
              <a:sym typeface="Arial"/>
            </a:endParaRPr>
          </a:p>
          <a:p>
            <a:pPr indent="-195580" lvl="0" marL="365760" marR="0" rtl="0" algn="l">
              <a:lnSpc>
                <a:spcPct val="100000"/>
              </a:lnSpc>
              <a:spcBef>
                <a:spcPts val="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EMEA: </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Meaningfully exceeding paced targets due to 2 outlier GCP deals in DACH sub-region totaling $40M (20% of Q1 GCP target)</a:t>
            </a:r>
            <a:endParaRPr b="0" i="0" sz="820" u="none" cap="none" strike="noStrike">
              <a:solidFill>
                <a:schemeClr val="dk1"/>
              </a:solidFill>
              <a:latin typeface="Arial"/>
              <a:ea typeface="Arial"/>
              <a:cs typeface="Arial"/>
              <a:sym typeface="Arial"/>
            </a:endParaRPr>
          </a:p>
          <a:p>
            <a:pPr indent="-195580" lvl="0" marL="365760" marR="0" rtl="0" algn="l">
              <a:lnSpc>
                <a:spcPct val="100000"/>
              </a:lnSpc>
              <a:spcBef>
                <a:spcPts val="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APAC/JAPAN:</a:t>
            </a:r>
            <a:endParaRPr b="1" i="0" sz="9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Typical slower start of year due to Lunar New Year, esp. GCR, with marketing activities and pipeline expected to quickly ramp up for the rest of Q1 on the back of healthy +119% YoY growth  in YTD pipeline</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&gt;10% funds just allocated to partners post Lunar New Year, and remaining ~10% unused funds will be redistributed; expect positive pipeline momentum in March as partners launch more campaigns </a:t>
            </a:r>
            <a:endParaRPr b="0" i="0" sz="820" u="none" cap="none" strike="noStrike">
              <a:solidFill>
                <a:schemeClr val="dk1"/>
              </a:solidFill>
              <a:latin typeface="Arial"/>
              <a:ea typeface="Arial"/>
              <a:cs typeface="Arial"/>
              <a:sym typeface="Arial"/>
            </a:endParaRPr>
          </a:p>
          <a:p>
            <a:pPr indent="-195580" lvl="0" marL="365760" marR="0" rtl="0" algn="l">
              <a:lnSpc>
                <a:spcPct val="100000"/>
              </a:lnSpc>
              <a:spcBef>
                <a:spcPts val="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LATAM: </a:t>
            </a:r>
            <a:endParaRPr b="1" i="0" sz="9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Most funds allocated in Feb contributing to a slower start in GCP Named; healthy 40% YoY growth in YTD pipeline expect positive momentum in March</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Working with PDMs/partners to progress stagnant S0 to QSO</a:t>
            </a:r>
            <a:endParaRPr b="0" i="0" sz="800" u="none" cap="none" strike="noStrike">
              <a:solidFill>
                <a:srgbClr val="202124"/>
              </a:solidFill>
              <a:latin typeface="Arial"/>
              <a:ea typeface="Arial"/>
              <a:cs typeface="Arial"/>
              <a:sym typeface="Arial"/>
            </a:endParaRPr>
          </a:p>
        </p:txBody>
      </p:sp>
      <p:sp>
        <p:nvSpPr>
          <p:cNvPr id="2188" name="Google Shape;2188;p3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89" name="Google Shape;2189;p37"/>
          <p:cNvGrpSpPr/>
          <p:nvPr/>
        </p:nvGrpSpPr>
        <p:grpSpPr>
          <a:xfrm>
            <a:off x="985688" y="204788"/>
            <a:ext cx="147775" cy="132240"/>
            <a:chOff x="6337848" y="1577150"/>
            <a:chExt cx="273253" cy="223718"/>
          </a:xfrm>
        </p:grpSpPr>
        <p:sp>
          <p:nvSpPr>
            <p:cNvPr id="2190" name="Google Shape;2190;p3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3" name="Google Shape;2193;p37"/>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2194" name="Google Shape;2194;p37"/>
          <p:cNvSpPr txBox="1"/>
          <p:nvPr>
            <p:ph idx="4294967295" type="title"/>
          </p:nvPr>
        </p:nvSpPr>
        <p:spPr>
          <a:xfrm>
            <a:off x="422300" y="428500"/>
            <a:ext cx="8498400" cy="2370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Source Demand Performance: Key Takeaways</a:t>
            </a:r>
            <a:endParaRPr b="1" sz="1600"/>
          </a:p>
          <a:p>
            <a:pPr indent="0" lvl="0" marL="0" rtl="0" algn="l">
              <a:lnSpc>
                <a:spcPct val="115000"/>
              </a:lnSpc>
              <a:spcBef>
                <a:spcPts val="0"/>
              </a:spcBef>
              <a:spcAft>
                <a:spcPts val="0"/>
              </a:spcAft>
              <a:buSzPts val="1600"/>
              <a:buNone/>
            </a:pPr>
            <a:r>
              <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38"/>
          <p:cNvSpPr txBox="1"/>
          <p:nvPr/>
        </p:nvSpPr>
        <p:spPr>
          <a:xfrm>
            <a:off x="433500" y="3477000"/>
            <a:ext cx="4003800" cy="12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
              <a:buFont typeface="Arial"/>
              <a:buNone/>
            </a:pPr>
            <a:r>
              <a:rPr b="1" i="0" lang="en" sz="1000" u="none" cap="none" strike="noStrike">
                <a:solidFill>
                  <a:schemeClr val="accent2"/>
                </a:solidFill>
                <a:latin typeface="Arial"/>
                <a:ea typeface="Arial"/>
                <a:cs typeface="Arial"/>
                <a:sym typeface="Arial"/>
              </a:rPr>
              <a:t>Definitions</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
              <a:buFont typeface="Arial"/>
              <a:buNone/>
            </a:pPr>
            <a:r>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New</a:t>
            </a:r>
            <a:r>
              <a:rPr b="0" i="0" lang="en" sz="900" u="none" cap="none" strike="noStrike">
                <a:solidFill>
                  <a:srgbClr val="1F1F1F"/>
                </a:solidFill>
                <a:latin typeface="Arial"/>
                <a:ea typeface="Arial"/>
                <a:cs typeface="Arial"/>
                <a:sym typeface="Arial"/>
              </a:rPr>
              <a:t> - In-year revenue from new SMB customers who convert online this year</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Existing</a:t>
            </a:r>
            <a:r>
              <a:rPr b="0" i="0" lang="en" sz="900" u="none" cap="none" strike="noStrike">
                <a:solidFill>
                  <a:srgbClr val="1F1F1F"/>
                </a:solidFill>
                <a:latin typeface="Arial"/>
                <a:ea typeface="Arial"/>
                <a:cs typeface="Arial"/>
                <a:sym typeface="Arial"/>
              </a:rPr>
              <a:t> - In-year revenue from existing SMB customers who converted online in prior years</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Expansion</a:t>
            </a:r>
            <a:r>
              <a:rPr b="0" i="0" lang="en" sz="900" u="none" cap="none" strike="noStrike">
                <a:solidFill>
                  <a:srgbClr val="1F1F1F"/>
                </a:solidFill>
                <a:latin typeface="Arial"/>
                <a:ea typeface="Arial"/>
                <a:cs typeface="Arial"/>
                <a:sym typeface="Arial"/>
              </a:rPr>
              <a:t> - In-year revenue from marketing influenced product cross-sell among all customers (new, existing, SMB, and Corp+)</a:t>
            </a:r>
            <a:endParaRPr b="0" i="0" sz="900" u="none" cap="none" strike="noStrike">
              <a:solidFill>
                <a:srgbClr val="1F1F1F"/>
              </a:solidFill>
              <a:latin typeface="Arial"/>
              <a:ea typeface="Arial"/>
              <a:cs typeface="Arial"/>
              <a:sym typeface="Arial"/>
            </a:endParaRPr>
          </a:p>
        </p:txBody>
      </p:sp>
      <p:sp>
        <p:nvSpPr>
          <p:cNvPr id="2200" name="Google Shape;2200;p38"/>
          <p:cNvSpPr/>
          <p:nvPr/>
        </p:nvSpPr>
        <p:spPr>
          <a:xfrm>
            <a:off x="531000" y="3532625"/>
            <a:ext cx="4003800" cy="12882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2202" name="Google Shape;2202;p38"/>
          <p:cNvGrpSpPr/>
          <p:nvPr/>
        </p:nvGrpSpPr>
        <p:grpSpPr>
          <a:xfrm>
            <a:off x="969040" y="176164"/>
            <a:ext cx="236750" cy="189448"/>
            <a:chOff x="981300" y="1412538"/>
            <a:chExt cx="308470" cy="238480"/>
          </a:xfrm>
        </p:grpSpPr>
        <p:sp>
          <p:nvSpPr>
            <p:cNvPr id="2203" name="Google Shape;2203;p3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6" name="Google Shape;2206;p38"/>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Back </a:t>
            </a:r>
            <a:endParaRPr b="1" sz="1600"/>
          </a:p>
        </p:txBody>
      </p:sp>
      <p:sp>
        <p:nvSpPr>
          <p:cNvPr id="2207" name="Google Shape;2207;p38"/>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sp>
        <p:nvSpPr>
          <p:cNvPr id="2208" name="Google Shape;2208;p38"/>
          <p:cNvSpPr txBox="1"/>
          <p:nvPr/>
        </p:nvSpPr>
        <p:spPr>
          <a:xfrm>
            <a:off x="4793325" y="1275028"/>
            <a:ext cx="4264200" cy="3726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Highlights</a:t>
            </a:r>
            <a:endParaRPr b="1" i="0" sz="9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We’re on track for Total Online+Hybrid Revenue target </a:t>
            </a:r>
            <a:r>
              <a:rPr b="0" i="0" lang="en" sz="900" u="none" cap="none" strike="noStrike">
                <a:solidFill>
                  <a:srgbClr val="000000"/>
                </a:solidFill>
                <a:latin typeface="Arial"/>
                <a:ea typeface="Arial"/>
                <a:cs typeface="Arial"/>
                <a:sym typeface="Arial"/>
              </a:rPr>
              <a:t>(106% performance to Plan) driven by revenue growth/ramp from strong SMB customer acquisition performance in previous quarters which contributed to upside in Existing Revenue and strong performance from our cross-sell program. </a:t>
            </a:r>
            <a:endParaRPr b="0" i="0" sz="9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Trials from paid channels grew +130% YoY</a:t>
            </a:r>
            <a:r>
              <a:rPr b="0" i="0" lang="en" sz="900" u="none" cap="none" strike="noStrike">
                <a:solidFill>
                  <a:srgbClr val="000000"/>
                </a:solidFill>
                <a:latin typeface="Arial"/>
                <a:ea typeface="Arial"/>
                <a:cs typeface="Arial"/>
                <a:sym typeface="Arial"/>
              </a:rPr>
              <a:t>, outpacing increased spend of +5% YoY,</a:t>
            </a:r>
            <a:r>
              <a:rPr b="1" i="0" lang="en" sz="900" u="none" cap="none" strike="noStrike">
                <a:solidFill>
                  <a:srgbClr val="00000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due to continued efficiency improvements and strategic budget reallocation based on learnings from 2023 incrementality testing. </a:t>
            </a:r>
            <a:r>
              <a:rPr b="1" i="0" lang="en" sz="900" u="none" cap="none" strike="noStrike">
                <a:solidFill>
                  <a:srgbClr val="000000"/>
                </a:solidFill>
                <a:latin typeface="Arial"/>
                <a:ea typeface="Arial"/>
                <a:cs typeface="Arial"/>
                <a:sym typeface="Arial"/>
              </a:rPr>
              <a:t>The global average cost per trial decreased -34% vs. the FY23 average cost</a:t>
            </a:r>
            <a:r>
              <a:rPr b="0" i="0" lang="en" sz="900" u="none" cap="none" strike="noStrike">
                <a:solidFill>
                  <a:srgbClr val="000000"/>
                </a:solidFill>
                <a:latin typeface="Arial"/>
                <a:ea typeface="Arial"/>
                <a:cs typeface="Arial"/>
                <a:sym typeface="Arial"/>
              </a:rPr>
              <a:t> ($85 vs. $129), demonstrating efficiency gains and positive ROI against GCP's global trial LTV of $524.</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Risks</a:t>
            </a:r>
            <a:endParaRPr b="1" i="0" sz="9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We fell short of target for New Customer Conversions </a:t>
            </a:r>
            <a:r>
              <a:rPr b="0" i="0" lang="en" sz="900" u="none" cap="none" strike="noStrike">
                <a:solidFill>
                  <a:srgbClr val="000000"/>
                </a:solidFill>
                <a:latin typeface="Arial"/>
                <a:ea typeface="Arial"/>
                <a:cs typeface="Arial"/>
                <a:sym typeface="Arial"/>
              </a:rPr>
              <a:t>(92% performance to Plan). January's conversion target was modeled based on October's known trial volume and a forecasted conversion rate which we fell short of. Team is investing in three areas to improve the conversion rate and close the gap to plan as we progress through FY24: (1) improving the quality of Paid trials, (2) improving onboarding experiences for top products, and (3) accelerating graduation from free tier to credit usage.</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EMEA is seeing lower trial volume MoM (-18% MoM) </a:t>
            </a:r>
            <a:r>
              <a:rPr b="0" i="0" lang="en" sz="900" u="none" cap="none" strike="noStrike">
                <a:solidFill>
                  <a:srgbClr val="000000"/>
                </a:solidFill>
                <a:latin typeface="Arial"/>
                <a:ea typeface="Arial"/>
                <a:cs typeface="Arial"/>
                <a:sym typeface="Arial"/>
              </a:rPr>
              <a:t>due to campaign changes we implemented to comply with DMA and e-Privacy.</a:t>
            </a:r>
            <a:r>
              <a:rPr b="1" i="0" lang="en" sz="900" u="none" cap="none" strike="noStrike">
                <a:solidFill>
                  <a:srgbClr val="00000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We are keeping a close eye on this region and exploring ways to minimize the negative impact</a:t>
            </a:r>
            <a:endParaRPr b="0" i="0" sz="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700"/>
              <a:buFont typeface="Arial"/>
              <a:buNone/>
            </a:pPr>
            <a:r>
              <a:t/>
            </a:r>
            <a:endParaRPr b="1" i="0" sz="7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pic>
        <p:nvPicPr>
          <p:cNvPr id="2209" name="Google Shape;2209;p38"/>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2210" name="Google Shape;2210;p38"/>
          <p:cNvGraphicFramePr/>
          <p:nvPr/>
        </p:nvGraphicFramePr>
        <p:xfrm>
          <a:off x="489975" y="1275000"/>
          <a:ext cx="3000000" cy="3000000"/>
        </p:xfrm>
        <a:graphic>
          <a:graphicData uri="http://schemas.openxmlformats.org/drawingml/2006/table">
            <a:tbl>
              <a:tblPr>
                <a:noFill/>
                <a:tableStyleId>{7C5EF02B-99F2-48A9-A0BB-A9CD79DA7F2B}</a:tableStyleId>
              </a:tblPr>
              <a:tblGrid>
                <a:gridCol w="967525"/>
                <a:gridCol w="1002225"/>
                <a:gridCol w="582450"/>
                <a:gridCol w="949975"/>
                <a:gridCol w="501600"/>
              </a:tblGrid>
              <a:tr h="145125">
                <a:tc gridSpan="5">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Revenue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c hMerge="1"/>
              </a:tr>
              <a:tr h="193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January (YTD)</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YTD</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Actual (Attain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Actual (Attain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376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$1.7M </a:t>
                      </a:r>
                      <a:r>
                        <a:rPr b="1" lang="en" sz="1000" u="none" cap="none" strike="noStrike">
                          <a:solidFill>
                            <a:schemeClr val="accent4"/>
                          </a:solidFill>
                          <a:latin typeface="Arial"/>
                          <a:ea typeface="Arial"/>
                          <a:cs typeface="Arial"/>
                          <a:sym typeface="Arial"/>
                        </a:rPr>
                        <a:t>(120%)</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a:t>
                      </a:r>
                      <a:endParaRPr sz="1000" u="none" cap="none" strike="noStrike">
                        <a:latin typeface="Arial"/>
                        <a:ea typeface="Arial"/>
                        <a:cs typeface="Arial"/>
                        <a:sym typeface="Arial"/>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$1.7M </a:t>
                      </a:r>
                      <a:r>
                        <a:rPr b="1" lang="en" sz="1000" u="none" cap="none" strike="noStrike">
                          <a:solidFill>
                            <a:schemeClr val="accent4"/>
                          </a:solidFill>
                          <a:latin typeface="Arial"/>
                          <a:ea typeface="Arial"/>
                          <a:cs typeface="Arial"/>
                          <a:sym typeface="Arial"/>
                        </a:rPr>
                        <a:t>(120%)</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a:t>
                      </a:r>
                      <a:endParaRPr sz="1000" u="none" cap="none" strike="noStrike">
                        <a:latin typeface="Arial"/>
                        <a:ea typeface="Arial"/>
                        <a:cs typeface="Arial"/>
                        <a:sym typeface="Arial"/>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$6.6M </a:t>
                      </a:r>
                      <a:r>
                        <a:rPr b="1" lang="en" sz="1000" u="none" cap="none" strike="noStrike">
                          <a:solidFill>
                            <a:schemeClr val="accent4"/>
                          </a:solidFill>
                          <a:latin typeface="Arial"/>
                          <a:ea typeface="Arial"/>
                          <a:cs typeface="Arial"/>
                          <a:sym typeface="Arial"/>
                        </a:rPr>
                        <a:t>(107%)</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360%</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$6.6M </a:t>
                      </a:r>
                      <a:r>
                        <a:rPr b="1" lang="en" sz="1000" u="none" cap="none" strike="noStrike">
                          <a:solidFill>
                            <a:schemeClr val="accent4"/>
                          </a:solidFill>
                          <a:latin typeface="Arial"/>
                          <a:ea typeface="Arial"/>
                          <a:cs typeface="Arial"/>
                          <a:sym typeface="Arial"/>
                        </a:rPr>
                        <a:t>(107%)</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360%</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$52.2M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$52.2M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$60.5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$60.5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211" name="Google Shape;2211;p3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39"/>
          <p:cNvSpPr/>
          <p:nvPr/>
        </p:nvSpPr>
        <p:spPr>
          <a:xfrm>
            <a:off x="531000" y="3532625"/>
            <a:ext cx="4003800" cy="14646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2218" name="Google Shape;2218;p39"/>
          <p:cNvGrpSpPr/>
          <p:nvPr/>
        </p:nvGrpSpPr>
        <p:grpSpPr>
          <a:xfrm>
            <a:off x="969040" y="176164"/>
            <a:ext cx="236750" cy="189448"/>
            <a:chOff x="981300" y="1412538"/>
            <a:chExt cx="308470" cy="238480"/>
          </a:xfrm>
        </p:grpSpPr>
        <p:sp>
          <p:nvSpPr>
            <p:cNvPr id="2219" name="Google Shape;2219;p39"/>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9"/>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9"/>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2" name="Google Shape;2222;p39"/>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Ahead</a:t>
            </a:r>
            <a:endParaRPr b="1" sz="1600"/>
          </a:p>
        </p:txBody>
      </p:sp>
      <p:sp>
        <p:nvSpPr>
          <p:cNvPr id="2223" name="Google Shape;2223;p39"/>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do leading indicators tell us about future performance of our programs?</a:t>
            </a:r>
            <a:endParaRPr b="0" i="1" sz="1100" u="none" cap="none" strike="noStrike">
              <a:solidFill>
                <a:schemeClr val="lt2"/>
              </a:solidFill>
              <a:latin typeface="Arial"/>
              <a:ea typeface="Arial"/>
              <a:cs typeface="Arial"/>
              <a:sym typeface="Arial"/>
            </a:endParaRPr>
          </a:p>
        </p:txBody>
      </p:sp>
      <p:graphicFrame>
        <p:nvGraphicFramePr>
          <p:cNvPr id="2224" name="Google Shape;2224;p39"/>
          <p:cNvGraphicFramePr/>
          <p:nvPr/>
        </p:nvGraphicFramePr>
        <p:xfrm>
          <a:off x="422300" y="1305150"/>
          <a:ext cx="3000000" cy="3000000"/>
        </p:xfrm>
        <a:graphic>
          <a:graphicData uri="http://schemas.openxmlformats.org/drawingml/2006/table">
            <a:tbl>
              <a:tblPr>
                <a:noFill/>
                <a:tableStyleId>{7C5EF02B-99F2-48A9-A0BB-A9CD79DA7F2B}</a:tableStyleId>
              </a:tblPr>
              <a:tblGrid>
                <a:gridCol w="1578250"/>
                <a:gridCol w="1384025"/>
                <a:gridCol w="1384025"/>
                <a:gridCol w="1384025"/>
                <a:gridCol w="1384025"/>
                <a:gridCol w="1384025"/>
              </a:tblGrid>
              <a:tr h="209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7947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79475">
                <a:tc gridSpan="6">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3137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Website Activity</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(Signup Entries)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616k </a:t>
                      </a:r>
                      <a:r>
                        <a:rPr b="1" lang="en" sz="1100" u="none" cap="none" strike="noStrike">
                          <a:solidFill>
                            <a:schemeClr val="accent4"/>
                          </a:solidFill>
                          <a:latin typeface="Arial"/>
                          <a:ea typeface="Arial"/>
                          <a:cs typeface="Arial"/>
                          <a:sym typeface="Arial"/>
                        </a:rPr>
                        <a:t>(122%)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808k </a:t>
                      </a:r>
                      <a:r>
                        <a:rPr b="1" lang="en" sz="1100" u="none" cap="none" strike="noStrike">
                          <a:solidFill>
                            <a:schemeClr val="accent4"/>
                          </a:solidFill>
                          <a:latin typeface="Arial"/>
                          <a:ea typeface="Arial"/>
                          <a:cs typeface="Arial"/>
                          <a:sym typeface="Arial"/>
                        </a:rPr>
                        <a:t>(46%)</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2M </a:t>
                      </a:r>
                      <a:r>
                        <a:rPr b="1" lang="en" sz="1100" u="none" cap="none" strike="noStrike">
                          <a:solidFill>
                            <a:schemeClr val="accent4"/>
                          </a:solidFill>
                          <a:latin typeface="Arial"/>
                          <a:ea typeface="Arial"/>
                          <a:cs typeface="Arial"/>
                          <a:sym typeface="Arial"/>
                        </a:rPr>
                        <a:t>(118%)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852k </a:t>
                      </a:r>
                      <a:r>
                        <a:rPr b="1" lang="en" sz="1100" u="none" cap="none" strike="noStrike">
                          <a:solidFill>
                            <a:schemeClr val="accent4"/>
                          </a:solidFill>
                          <a:latin typeface="Arial"/>
                          <a:ea typeface="Arial"/>
                          <a:cs typeface="Arial"/>
                          <a:sym typeface="Arial"/>
                        </a:rPr>
                        <a:t>(24%)</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4.3M </a:t>
                      </a:r>
                      <a:r>
                        <a:rPr b="1" lang="en" sz="1100" u="none" cap="none" strike="noStrike">
                          <a:solidFill>
                            <a:schemeClr val="accent4"/>
                          </a:solidFill>
                          <a:latin typeface="Arial"/>
                          <a:ea typeface="Arial"/>
                          <a:cs typeface="Arial"/>
                          <a:sym typeface="Arial"/>
                        </a:rPr>
                        <a:t>(76%)</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Starts</a:t>
                      </a:r>
                      <a:endParaRPr sz="800" u="none" cap="none" strike="noStrike">
                        <a:latin typeface="Arial"/>
                        <a:ea typeface="Arial"/>
                        <a:cs typeface="Arial"/>
                        <a:sym typeface="Arial"/>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89k </a:t>
                      </a:r>
                      <a:r>
                        <a:rPr b="1" lang="en" sz="1100" u="none" cap="none" strike="noStrike">
                          <a:solidFill>
                            <a:schemeClr val="accent4"/>
                          </a:solidFill>
                          <a:latin typeface="Arial"/>
                          <a:ea typeface="Arial"/>
                          <a:cs typeface="Arial"/>
                          <a:sym typeface="Arial"/>
                        </a:rPr>
                        <a:t>(62%)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68k </a:t>
                      </a:r>
                      <a:r>
                        <a:rPr b="1" lang="en" sz="1100" u="none" cap="none" strike="noStrike">
                          <a:solidFill>
                            <a:schemeClr val="accent4"/>
                          </a:solidFill>
                          <a:latin typeface="Arial"/>
                          <a:ea typeface="Arial"/>
                          <a:cs typeface="Arial"/>
                          <a:sym typeface="Arial"/>
                        </a:rPr>
                        <a:t>(46%)</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107k </a:t>
                      </a:r>
                      <a:r>
                        <a:rPr b="1" lang="en" sz="1100" u="none" cap="none" strike="noStrike">
                          <a:solidFill>
                            <a:schemeClr val="accent4"/>
                          </a:solidFill>
                          <a:latin typeface="Arial"/>
                          <a:ea typeface="Arial"/>
                          <a:cs typeface="Arial"/>
                          <a:sym typeface="Arial"/>
                        </a:rPr>
                        <a:t>(139%)</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54k</a:t>
                      </a:r>
                      <a:r>
                        <a:rPr b="1" lang="en" sz="1100" u="none" cap="none" strike="noStrike">
                          <a:solidFill>
                            <a:schemeClr val="accent4"/>
                          </a:solidFill>
                          <a:latin typeface="Arial"/>
                          <a:ea typeface="Arial"/>
                          <a:cs typeface="Arial"/>
                          <a:sym typeface="Arial"/>
                        </a:rPr>
                        <a:t> (74%)</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324k </a:t>
                      </a:r>
                      <a:r>
                        <a:rPr b="1" lang="en" sz="1100" u="none" cap="none" strike="noStrike">
                          <a:solidFill>
                            <a:schemeClr val="accent4"/>
                          </a:solidFill>
                          <a:latin typeface="Arial"/>
                          <a:ea typeface="Arial"/>
                          <a:cs typeface="Arial"/>
                          <a:sym typeface="Arial"/>
                        </a:rPr>
                        <a:t>(78%)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7D Actives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22k</a:t>
                      </a:r>
                      <a:r>
                        <a:rPr b="1" lang="en" sz="1100" u="none" cap="none" strike="noStrike">
                          <a:solidFill>
                            <a:schemeClr val="accent4"/>
                          </a:solidFill>
                          <a:latin typeface="Arial"/>
                          <a:ea typeface="Arial"/>
                          <a:cs typeface="Arial"/>
                          <a:sym typeface="Arial"/>
                        </a:rPr>
                        <a:t>(7%)</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23k</a:t>
                      </a:r>
                      <a:r>
                        <a:rPr b="1" lang="en" sz="1100" u="none" cap="none" strike="noStrike">
                          <a:solidFill>
                            <a:schemeClr val="accent4"/>
                          </a:solidFill>
                          <a:latin typeface="Arial"/>
                          <a:ea typeface="Arial"/>
                          <a:cs typeface="Arial"/>
                          <a:sym typeface="Arial"/>
                        </a:rPr>
                        <a:t>(21%)</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36k</a:t>
                      </a:r>
                      <a:r>
                        <a:rPr b="1" lang="en" sz="1100" u="none" cap="none" strike="noStrike">
                          <a:solidFill>
                            <a:schemeClr val="accent4"/>
                          </a:solidFill>
                          <a:latin typeface="Arial"/>
                          <a:ea typeface="Arial"/>
                          <a:cs typeface="Arial"/>
                          <a:sym typeface="Arial"/>
                        </a:rPr>
                        <a:t>(78%)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11k</a:t>
                      </a:r>
                      <a:r>
                        <a:rPr b="1" lang="en" sz="1100" u="none" cap="none" strike="noStrike">
                          <a:solidFill>
                            <a:schemeClr val="accent4"/>
                          </a:solidFill>
                          <a:latin typeface="Arial"/>
                          <a:ea typeface="Arial"/>
                          <a:cs typeface="Arial"/>
                          <a:sym typeface="Arial"/>
                        </a:rPr>
                        <a:t> (23%)</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93k</a:t>
                      </a:r>
                      <a:r>
                        <a:rPr b="1" lang="en" sz="1100" u="none" cap="none" strike="noStrike">
                          <a:solidFill>
                            <a:schemeClr val="accent4"/>
                          </a:solidFill>
                          <a:latin typeface="Arial"/>
                          <a:ea typeface="Arial"/>
                          <a:cs typeface="Arial"/>
                          <a:sym typeface="Arial"/>
                        </a:rPr>
                        <a:t>(33%)</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6k</a:t>
                      </a:r>
                      <a:r>
                        <a:rPr b="1" lang="en" sz="1100" u="none" cap="none" strike="noStrike">
                          <a:solidFill>
                            <a:schemeClr val="accent4"/>
                          </a:solidFill>
                          <a:latin typeface="Arial"/>
                          <a:ea typeface="Arial"/>
                          <a:cs typeface="Arial"/>
                          <a:sym typeface="Arial"/>
                        </a:rPr>
                        <a:t>(12%)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8k</a:t>
                      </a:r>
                      <a:r>
                        <a:rPr b="1" lang="en" sz="1100" u="none" cap="none" strike="noStrike">
                          <a:solidFill>
                            <a:schemeClr val="accent4"/>
                          </a:solidFill>
                          <a:latin typeface="Arial"/>
                          <a:ea typeface="Arial"/>
                          <a:cs typeface="Arial"/>
                          <a:sym typeface="Arial"/>
                        </a:rPr>
                        <a:t>(8%)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7k </a:t>
                      </a:r>
                      <a:r>
                        <a:rPr b="1" lang="en" sz="1100" u="none" cap="none" strike="noStrike">
                          <a:solidFill>
                            <a:schemeClr val="accent4"/>
                          </a:solidFill>
                          <a:latin typeface="Arial"/>
                          <a:ea typeface="Arial"/>
                          <a:cs typeface="Arial"/>
                          <a:sym typeface="Arial"/>
                        </a:rPr>
                        <a:t>(14%)</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3k </a:t>
                      </a:r>
                      <a:r>
                        <a:rPr b="1" lang="en" sz="1100" u="none" cap="none" strike="noStrike">
                          <a:solidFill>
                            <a:schemeClr val="accent4"/>
                          </a:solidFill>
                          <a:latin typeface="Arial"/>
                          <a:ea typeface="Arial"/>
                          <a:cs typeface="Arial"/>
                          <a:sym typeface="Arial"/>
                        </a:rPr>
                        <a:t>(12%)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26k</a:t>
                      </a:r>
                      <a:r>
                        <a:rPr b="1" lang="en" sz="1100" u="none" cap="none" strike="noStrike">
                          <a:solidFill>
                            <a:schemeClr val="accent4"/>
                          </a:solidFill>
                          <a:latin typeface="Arial"/>
                          <a:ea typeface="Arial"/>
                          <a:cs typeface="Arial"/>
                          <a:sym typeface="Arial"/>
                        </a:rPr>
                        <a:t>(12%)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225" name="Google Shape;2225;p39"/>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pic>
        <p:nvPicPr>
          <p:cNvPr id="2226" name="Google Shape;2226;p39"/>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2227" name="Google Shape;2227;p39"/>
          <p:cNvGraphicFramePr/>
          <p:nvPr/>
        </p:nvGraphicFramePr>
        <p:xfrm>
          <a:off x="422300" y="3142963"/>
          <a:ext cx="3000000" cy="3000000"/>
        </p:xfrm>
        <a:graphic>
          <a:graphicData uri="http://schemas.openxmlformats.org/drawingml/2006/table">
            <a:tbl>
              <a:tblPr>
                <a:noFill/>
                <a:tableStyleId>{7C5EF02B-99F2-48A9-A0BB-A9CD79DA7F2B}</a:tableStyleId>
              </a:tblPr>
              <a:tblGrid>
                <a:gridCol w="1578250"/>
                <a:gridCol w="1384025"/>
                <a:gridCol w="1384025"/>
                <a:gridCol w="1384025"/>
                <a:gridCol w="1384025"/>
                <a:gridCol w="1384025"/>
              </a:tblGrid>
              <a:tr h="237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(Attainment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6k</a:t>
                      </a:r>
                      <a:r>
                        <a:rPr b="1" lang="en" sz="1100" u="none" cap="none" strike="noStrike">
                          <a:solidFill>
                            <a:schemeClr val="accent4"/>
                          </a:solidFill>
                          <a:latin typeface="Arial"/>
                          <a:ea typeface="Arial"/>
                          <a:cs typeface="Arial"/>
                          <a:sym typeface="Arial"/>
                        </a:rPr>
                        <a:t>(95%)</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8k</a:t>
                      </a:r>
                      <a:r>
                        <a:rPr b="1" lang="en" sz="1100" u="none" cap="none" strike="noStrike">
                          <a:solidFill>
                            <a:schemeClr val="accent2"/>
                          </a:solidFill>
                          <a:latin typeface="Arial"/>
                          <a:ea typeface="Arial"/>
                          <a:cs typeface="Arial"/>
                          <a:sym typeface="Arial"/>
                        </a:rPr>
                        <a:t>(89%)</a:t>
                      </a:r>
                      <a:endParaRPr b="1" sz="11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7k </a:t>
                      </a:r>
                      <a:r>
                        <a:rPr b="1" lang="en" sz="1100" u="none" cap="none" strike="noStrike">
                          <a:solidFill>
                            <a:schemeClr val="accent4"/>
                          </a:solidFill>
                          <a:latin typeface="Arial"/>
                          <a:ea typeface="Arial"/>
                          <a:cs typeface="Arial"/>
                          <a:sym typeface="Arial"/>
                        </a:rPr>
                        <a:t>(103%)</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3k</a:t>
                      </a:r>
                      <a:r>
                        <a:rPr b="1" lang="en" sz="1100" u="none" cap="none" strike="noStrike">
                          <a:solidFill>
                            <a:schemeClr val="accent2"/>
                          </a:solidFill>
                          <a:latin typeface="Arial"/>
                          <a:ea typeface="Arial"/>
                          <a:cs typeface="Arial"/>
                          <a:sym typeface="Arial"/>
                        </a:rPr>
                        <a:t>(79%)</a:t>
                      </a:r>
                      <a:endParaRPr b="1" sz="11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26k </a:t>
                      </a:r>
                      <a:r>
                        <a:rPr b="1" lang="en" sz="1100" u="none" cap="none" strike="noStrike">
                          <a:solidFill>
                            <a:schemeClr val="accent3"/>
                          </a:solidFill>
                          <a:latin typeface="Arial"/>
                          <a:ea typeface="Arial"/>
                          <a:cs typeface="Arial"/>
                          <a:sym typeface="Arial"/>
                        </a:rPr>
                        <a:t>(92%)</a:t>
                      </a:r>
                      <a:endParaRPr b="1" sz="1100" u="none" cap="none" strike="noStrike">
                        <a:solidFill>
                          <a:schemeClr val="accent3"/>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228" name="Google Shape;2228;p39"/>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229" name="Google Shape;2229;p39"/>
          <p:cNvSpPr txBox="1"/>
          <p:nvPr/>
        </p:nvSpPr>
        <p:spPr>
          <a:xfrm>
            <a:off x="433500" y="3477000"/>
            <a:ext cx="4138500" cy="12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
              <a:buFont typeface="Arial"/>
              <a:buNone/>
            </a:pPr>
            <a:r>
              <a:rPr b="1" i="0" lang="en" sz="1000" u="none" cap="none" strike="noStrike">
                <a:solidFill>
                  <a:schemeClr val="accent2"/>
                </a:solidFill>
                <a:latin typeface="Arial"/>
                <a:ea typeface="Arial"/>
                <a:cs typeface="Arial"/>
                <a:sym typeface="Arial"/>
              </a:rPr>
              <a:t>Definitions</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
              <a:buFont typeface="Arial"/>
              <a:buNone/>
            </a:pPr>
            <a:r>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Signup Entry- </a:t>
            </a:r>
            <a:r>
              <a:rPr b="0" i="0" lang="en" sz="900" u="none" cap="none" strike="noStrike">
                <a:solidFill>
                  <a:srgbClr val="1F1F1F"/>
                </a:solidFill>
                <a:latin typeface="Arial"/>
                <a:ea typeface="Arial"/>
                <a:cs typeface="Arial"/>
                <a:sym typeface="Arial"/>
              </a:rPr>
              <a:t># of sessions viewing the free trial signup form</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Free Trial Start- </a:t>
            </a:r>
            <a:r>
              <a:rPr b="0" i="0" lang="en" sz="900" u="none" cap="none" strike="noStrike">
                <a:solidFill>
                  <a:srgbClr val="1F1F1F"/>
                </a:solidFill>
                <a:latin typeface="Arial"/>
                <a:ea typeface="Arial"/>
                <a:cs typeface="Arial"/>
                <a:sym typeface="Arial"/>
              </a:rPr>
              <a:t># of free trials started by successfully signing up</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7 Day Active-</a:t>
            </a:r>
            <a:r>
              <a:rPr b="0" i="0" lang="en" sz="900" u="none" cap="none" strike="noStrike">
                <a:solidFill>
                  <a:srgbClr val="1F1F1F"/>
                </a:solidFill>
                <a:latin typeface="Arial"/>
                <a:ea typeface="Arial"/>
                <a:cs typeface="Arial"/>
                <a:sym typeface="Arial"/>
              </a:rPr>
              <a:t>Unique count of free trial accounts that started in Q1 and have been active at least once within the first seven days of signing up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Free Trial Conversion- </a:t>
            </a:r>
            <a:r>
              <a:rPr b="0" i="0" lang="en" sz="900" u="none" cap="none" strike="noStrike">
                <a:solidFill>
                  <a:srgbClr val="1F1F1F"/>
                </a:solidFill>
                <a:latin typeface="Arial"/>
                <a:ea typeface="Arial"/>
                <a:cs typeface="Arial"/>
                <a:sym typeface="Arial"/>
              </a:rPr>
              <a:t># of accounts from trials with net spend exceeding $0.01 in Q1</a:t>
            </a:r>
            <a:endParaRPr b="1" i="0" sz="900" u="none" cap="none" strike="noStrike">
              <a:solidFill>
                <a:srgbClr val="1F1F1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graphicFrame>
        <p:nvGraphicFramePr>
          <p:cNvPr id="1582" name="Google Shape;1582;p4"/>
          <p:cNvGraphicFramePr/>
          <p:nvPr/>
        </p:nvGraphicFramePr>
        <p:xfrm>
          <a:off x="3378400" y="100428"/>
          <a:ext cx="3000000" cy="3000000"/>
        </p:xfrm>
        <a:graphic>
          <a:graphicData uri="http://schemas.openxmlformats.org/drawingml/2006/table">
            <a:tbl>
              <a:tblPr>
                <a:noFill/>
                <a:tableStyleId>{7C5EF02B-99F2-48A9-A0BB-A9CD79DA7F2B}</a:tableStyleId>
              </a:tblPr>
              <a:tblGrid>
                <a:gridCol w="338100"/>
                <a:gridCol w="1453475"/>
                <a:gridCol w="1149525"/>
                <a:gridCol w="1149525"/>
                <a:gridCol w="1149525"/>
              </a:tblGrid>
              <a:tr h="2288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Q1 Actual</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Q1 Attain</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YTD Pacing</a:t>
                      </a:r>
                      <a:endParaRPr b="1" baseline="30000"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298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Lift Mindshare GCP</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latin typeface="Arial"/>
                          <a:ea typeface="Arial"/>
                          <a:cs typeface="Arial"/>
                          <a:sym typeface="Arial"/>
                        </a:rPr>
                        <a:t>—-------------------Update to be shared in Q2—------------------</a:t>
                      </a:r>
                      <a:endParaRPr i="1"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Source Demand GCP</a:t>
                      </a:r>
                      <a:endParaRPr b="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19.3k</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$6.3B</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165%</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165%</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Source Demand GWS</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1.1k</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93%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93%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$570M</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130%</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130%</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Acquire Revenue GCP</a:t>
                      </a:r>
                      <a:endParaRPr b="1" sz="900" u="none" cap="none" strike="noStrike">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$187M</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Free Trials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973k</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104%</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104%</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Conversions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74k</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89%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89%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Acquire Revenue GWS</a:t>
                      </a:r>
                      <a:endParaRPr b="1" sz="900" u="none" cap="none" strike="noStrike"/>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$845M</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5767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Developer Affil. + Learn.</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B cap="flat" cmpd="sng" w="9525">
                      <a:solidFill>
                        <a:srgbClr val="F3F3F3"/>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latin typeface="Arial"/>
                        <a:ea typeface="Arial"/>
                        <a:cs typeface="Arial"/>
                        <a:sym typeface="Arial"/>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latin typeface="Arial"/>
                        <a:ea typeface="Arial"/>
                        <a:cs typeface="Arial"/>
                        <a:sym typeface="Arial"/>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Innovators</a:t>
                      </a:r>
                      <a:endParaRPr b="1" i="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196k</a:t>
                      </a:r>
                      <a:endParaRPr sz="1200" u="none" cap="none" strike="noStrike"/>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152%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152%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Improve Efficiency</a:t>
                      </a:r>
                      <a:endParaRPr b="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t/>
                      </a:r>
                      <a:endParaRPr i="1" sz="900" u="none" cap="none" strike="noStrike">
                        <a:latin typeface="Arial"/>
                        <a:ea typeface="Arial"/>
                        <a:cs typeface="Arial"/>
                        <a:sym typeface="Arial"/>
                      </a:endParaRPr>
                    </a:p>
                  </a:txBody>
                  <a:tcPr marT="19050" marB="19050" marR="28575" marL="28575"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r>
              <a:tr h="27507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Cost Per QSO</a:t>
                      </a:r>
                      <a:endParaRPr sz="14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-20%</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100%</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100%</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bl>
          </a:graphicData>
        </a:graphic>
      </p:graphicFrame>
      <p:sp>
        <p:nvSpPr>
          <p:cNvPr id="1583" name="Google Shape;1583;p4"/>
          <p:cNvSpPr txBox="1"/>
          <p:nvPr/>
        </p:nvSpPr>
        <p:spPr>
          <a:xfrm>
            <a:off x="457200" y="953200"/>
            <a:ext cx="2685300" cy="872700"/>
          </a:xfrm>
          <a:prstGeom prst="rect">
            <a:avLst/>
          </a:prstGeom>
          <a:noFill/>
          <a:ln>
            <a:noFill/>
          </a:ln>
        </p:spPr>
        <p:txBody>
          <a:bodyPr anchorCtr="0" anchor="b" bIns="0" lIns="0" spcFirstLastPara="1" rIns="91425" wrap="square" tIns="0">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202124"/>
                </a:solidFill>
                <a:latin typeface="Arial"/>
                <a:ea typeface="Arial"/>
                <a:cs typeface="Arial"/>
                <a:sym typeface="Arial"/>
              </a:rPr>
              <a:t>GCM OKR Performance </a:t>
            </a:r>
            <a:endParaRPr b="1" i="0" sz="2000" u="none" cap="none" strike="noStrike">
              <a:solidFill>
                <a:srgbClr val="202124"/>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202124"/>
                </a:solidFill>
                <a:latin typeface="Arial"/>
                <a:ea typeface="Arial"/>
                <a:cs typeface="Arial"/>
                <a:sym typeface="Arial"/>
              </a:rPr>
              <a:t>Q1 &amp; YTD</a:t>
            </a:r>
            <a:endParaRPr b="1" i="0" sz="2000" u="none" cap="none" strike="noStrike">
              <a:solidFill>
                <a:srgbClr val="202124"/>
              </a:solidFill>
              <a:latin typeface="Arial"/>
              <a:ea typeface="Arial"/>
              <a:cs typeface="Arial"/>
              <a:sym typeface="Arial"/>
            </a:endParaRPr>
          </a:p>
        </p:txBody>
      </p:sp>
      <p:sp>
        <p:nvSpPr>
          <p:cNvPr id="1584" name="Google Shape;1584;p4"/>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marR="0" rtl="0" algn="l">
              <a:lnSpc>
                <a:spcPct val="13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See</a:t>
            </a:r>
            <a:r>
              <a:rPr b="1" i="0" lang="en" sz="1000" u="none" cap="none" strike="noStrike">
                <a:solidFill>
                  <a:schemeClr val="accent1"/>
                </a:solidFill>
                <a:latin typeface="Arial"/>
                <a:ea typeface="Arial"/>
                <a:cs typeface="Arial"/>
                <a:sym typeface="Arial"/>
              </a:rPr>
              <a:t> </a:t>
            </a:r>
            <a:r>
              <a:rPr b="1" i="0" lang="en" sz="1000" u="sng" cap="none" strike="noStrike">
                <a:solidFill>
                  <a:schemeClr val="hlink"/>
                </a:solidFill>
                <a:latin typeface="Arial"/>
                <a:ea typeface="Arial"/>
                <a:cs typeface="Arial"/>
                <a:sym typeface="Arial"/>
                <a:hlinkClick r:id="rId3"/>
              </a:rPr>
              <a:t>go/gcmokrtracker</a:t>
            </a:r>
            <a:r>
              <a:rPr b="0" i="0" lang="en" sz="1000" u="none" cap="none" strike="noStrike">
                <a:solidFill>
                  <a:schemeClr val="dk1"/>
                </a:solidFill>
                <a:latin typeface="Arial"/>
                <a:ea typeface="Arial"/>
                <a:cs typeface="Arial"/>
                <a:sym typeface="Arial"/>
              </a:rPr>
              <a:t> for more information on OKR performance by Region</a:t>
            </a:r>
            <a:endParaRPr b="0" i="0" sz="1000" u="none" cap="none" strike="noStrike">
              <a:solidFill>
                <a:schemeClr val="dk1"/>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100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p:txBody>
      </p:sp>
      <p:grpSp>
        <p:nvGrpSpPr>
          <p:cNvPr id="1585" name="Google Shape;1585;p4"/>
          <p:cNvGrpSpPr/>
          <p:nvPr/>
        </p:nvGrpSpPr>
        <p:grpSpPr>
          <a:xfrm>
            <a:off x="3443653" y="1515738"/>
            <a:ext cx="147775" cy="132240"/>
            <a:chOff x="6337848" y="1577150"/>
            <a:chExt cx="273253" cy="223718"/>
          </a:xfrm>
        </p:grpSpPr>
        <p:sp>
          <p:nvSpPr>
            <p:cNvPr id="1586" name="Google Shape;1586;p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9" name="Google Shape;1589;p4"/>
          <p:cNvGrpSpPr/>
          <p:nvPr/>
        </p:nvGrpSpPr>
        <p:grpSpPr>
          <a:xfrm>
            <a:off x="3443653" y="701663"/>
            <a:ext cx="147775" cy="132240"/>
            <a:chOff x="6337848" y="1577150"/>
            <a:chExt cx="273253" cy="223718"/>
          </a:xfrm>
        </p:grpSpPr>
        <p:sp>
          <p:nvSpPr>
            <p:cNvPr id="1590" name="Google Shape;1590;p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3" name="Google Shape;1593;p4"/>
          <p:cNvGrpSpPr/>
          <p:nvPr/>
        </p:nvGrpSpPr>
        <p:grpSpPr>
          <a:xfrm>
            <a:off x="3426108" y="2253636"/>
            <a:ext cx="182892" cy="146307"/>
            <a:chOff x="981300" y="1412538"/>
            <a:chExt cx="308470" cy="238480"/>
          </a:xfrm>
        </p:grpSpPr>
        <p:sp>
          <p:nvSpPr>
            <p:cNvPr id="1594" name="Google Shape;1594;p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7" name="Google Shape;1597;p4"/>
          <p:cNvGrpSpPr/>
          <p:nvPr/>
        </p:nvGrpSpPr>
        <p:grpSpPr>
          <a:xfrm>
            <a:off x="3426108" y="3345948"/>
            <a:ext cx="182892" cy="146307"/>
            <a:chOff x="981300" y="1412538"/>
            <a:chExt cx="308470" cy="238480"/>
          </a:xfrm>
        </p:grpSpPr>
        <p:sp>
          <p:nvSpPr>
            <p:cNvPr id="1598" name="Google Shape;1598;p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1" name="Google Shape;1601;p4"/>
          <p:cNvSpPr/>
          <p:nvPr/>
        </p:nvSpPr>
        <p:spPr>
          <a:xfrm>
            <a:off x="3444401" y="443824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2" name="Google Shape;1602;p4"/>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3" name="Google Shape;1603;p4"/>
          <p:cNvGrpSpPr/>
          <p:nvPr/>
        </p:nvGrpSpPr>
        <p:grpSpPr>
          <a:xfrm>
            <a:off x="3426095" y="3892098"/>
            <a:ext cx="182892" cy="146307"/>
            <a:chOff x="981300" y="1412538"/>
            <a:chExt cx="308470" cy="238480"/>
          </a:xfrm>
        </p:grpSpPr>
        <p:sp>
          <p:nvSpPr>
            <p:cNvPr id="1604" name="Google Shape;1604;p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4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2235" name="Google Shape;2235;p40"/>
          <p:cNvGrpSpPr/>
          <p:nvPr/>
        </p:nvGrpSpPr>
        <p:grpSpPr>
          <a:xfrm>
            <a:off x="969040" y="176164"/>
            <a:ext cx="236750" cy="189448"/>
            <a:chOff x="981300" y="1412538"/>
            <a:chExt cx="308470" cy="238480"/>
          </a:xfrm>
        </p:grpSpPr>
        <p:sp>
          <p:nvSpPr>
            <p:cNvPr id="2236" name="Google Shape;2236;p4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4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4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9" name="Google Shape;2239;p40"/>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[GWS] Acquire Revenue - Looking Back </a:t>
            </a:r>
            <a:endParaRPr b="1" sz="1600"/>
          </a:p>
        </p:txBody>
      </p:sp>
      <p:sp>
        <p:nvSpPr>
          <p:cNvPr id="2240" name="Google Shape;2240;p40"/>
          <p:cNvSpPr txBox="1"/>
          <p:nvPr/>
        </p:nvSpPr>
        <p:spPr>
          <a:xfrm>
            <a:off x="409100" y="3535950"/>
            <a:ext cx="8697600" cy="1621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275"/>
              <a:buFont typeface="Arial"/>
              <a:buNone/>
            </a:pPr>
            <a:r>
              <a:rPr b="1" i="0" lang="en" sz="1000" u="none" cap="none" strike="noStrike">
                <a:solidFill>
                  <a:schemeClr val="accent2"/>
                </a:solidFill>
                <a:latin typeface="Arial"/>
                <a:ea typeface="Arial"/>
                <a:cs typeface="Arial"/>
                <a:sym typeface="Arial"/>
              </a:rPr>
              <a:t>Key Takeaways</a:t>
            </a:r>
            <a:endParaRPr b="1" i="0" sz="1000" u="none" cap="none" strike="noStrike">
              <a:solidFill>
                <a:schemeClr val="accent2"/>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275"/>
              <a:buFont typeface="Arial"/>
              <a:buNone/>
            </a:pPr>
            <a:r>
              <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3C4043"/>
                </a:solidFill>
                <a:latin typeface="Arial"/>
                <a:ea typeface="Arial"/>
                <a:cs typeface="Arial"/>
                <a:sym typeface="Arial"/>
              </a:rPr>
              <a:t>Total revenue (Core) at 102%, benefiting from a strong Q4 2023</a:t>
            </a:r>
            <a:endParaRPr b="0"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Due to a strong Q4, we entered 2024 with greater MRR than originally modeled ($271.5M actual MRR vs $267.5M modeled MRR), resulting in Jan overperformance (99% of Jan target comes from Recurring). </a:t>
            </a:r>
            <a:endParaRPr b="0" i="0" sz="800" u="none" cap="none" strike="noStrike">
              <a:solidFill>
                <a:srgbClr val="3C40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rgbClr val="3C40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3C4043"/>
                </a:solidFill>
                <a:latin typeface="Arial"/>
                <a:ea typeface="Arial"/>
                <a:cs typeface="Arial"/>
                <a:sym typeface="Arial"/>
              </a:rPr>
              <a:t>New seat acquisition currently on track (316K new Jan seats, 113% to target)</a:t>
            </a:r>
            <a:endParaRPr b="1"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New seat overperformance largely driven by “Other/Unknown” channel. Working with BI team on updating mapping methodology and identifying why seats come in without UTM info.</a:t>
            </a:r>
            <a:endParaRPr b="0"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Expect some minor decreases to Jan new seats in coming months as additional fraud is tagged, but PA is improving our fraud logic to limit this impact.</a:t>
            </a:r>
            <a:endParaRPr b="0"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New customer ARPU +46% YoY due to Sunrise price increase and premium SKU defaulting improvements.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3C4043"/>
              </a:solidFill>
              <a:latin typeface="Arial"/>
              <a:ea typeface="Arial"/>
              <a:cs typeface="Arial"/>
              <a:sym typeface="Arial"/>
            </a:endParaRPr>
          </a:p>
        </p:txBody>
      </p:sp>
      <p:graphicFrame>
        <p:nvGraphicFramePr>
          <p:cNvPr id="2241" name="Google Shape;2241;p40"/>
          <p:cNvGraphicFramePr/>
          <p:nvPr/>
        </p:nvGraphicFramePr>
        <p:xfrm>
          <a:off x="422300" y="1272125"/>
          <a:ext cx="3000000" cy="3000000"/>
        </p:xfrm>
        <a:graphic>
          <a:graphicData uri="http://schemas.openxmlformats.org/drawingml/2006/table">
            <a:tbl>
              <a:tblPr>
                <a:noFill/>
                <a:tableStyleId>{7C5EF02B-99F2-48A9-A0BB-A9CD79DA7F2B}</a:tableStyleId>
              </a:tblPr>
              <a:tblGrid>
                <a:gridCol w="906700"/>
                <a:gridCol w="976100"/>
                <a:gridCol w="489350"/>
                <a:gridCol w="570925"/>
              </a:tblGrid>
              <a:tr h="183700">
                <a:tc gridSpan="4">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Core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r>
              <a:tr h="2771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January YTD</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54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QTD (Pacing%)</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MoM</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4">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249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$2M</a:t>
                      </a:r>
                      <a:r>
                        <a:rPr b="1" lang="en" sz="900" u="none" cap="none" strike="noStrike">
                          <a:solidFill>
                            <a:schemeClr val="accent4"/>
                          </a:solidFill>
                          <a:latin typeface="Arial"/>
                          <a:ea typeface="Arial"/>
                          <a:cs typeface="Arial"/>
                          <a:sym typeface="Arial"/>
                        </a:rPr>
                        <a:t>(121%)</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-95%</a:t>
                      </a:r>
                      <a:endParaRPr sz="1500" u="none" cap="none" strike="noStrike">
                        <a:solidFill>
                          <a:schemeClr val="accent2"/>
                        </a:solidFil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72%</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$1M</a:t>
                      </a:r>
                      <a:r>
                        <a:rPr b="1" lang="en" sz="900" u="none" cap="none" strike="noStrike">
                          <a:solidFill>
                            <a:schemeClr val="accent4"/>
                          </a:solidFill>
                          <a:latin typeface="Arial"/>
                          <a:ea typeface="Arial"/>
                          <a:cs typeface="Arial"/>
                          <a:sym typeface="Arial"/>
                        </a:rPr>
                        <a:t>(286%)</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-97%</a:t>
                      </a:r>
                      <a:endParaRPr sz="1500" u="none" cap="none" strike="noStrike">
                        <a:solidFill>
                          <a:schemeClr val="accent2"/>
                        </a:solidFil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-9%</a:t>
                      </a:r>
                      <a:endParaRPr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Existing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$270M</a:t>
                      </a:r>
                      <a:r>
                        <a:rPr b="1" lang="en" sz="900" u="none" cap="none" strike="noStrike">
                          <a:solidFill>
                            <a:schemeClr val="accent4"/>
                          </a:solidFill>
                          <a:latin typeface="Arial"/>
                          <a:ea typeface="Arial"/>
                          <a:cs typeface="Arial"/>
                          <a:sym typeface="Arial"/>
                        </a:rPr>
                        <a:t>(102%)</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46%</a:t>
                      </a:r>
                      <a:endParaRPr sz="1500" u="none" cap="none" strike="noStrike"/>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33%</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$273M</a:t>
                      </a:r>
                      <a:r>
                        <a:rPr b="1" lang="en" sz="900" u="none" cap="none" strike="noStrike">
                          <a:solidFill>
                            <a:schemeClr val="accent4"/>
                          </a:solidFill>
                          <a:latin typeface="Arial"/>
                          <a:ea typeface="Arial"/>
                          <a:cs typeface="Arial"/>
                          <a:sym typeface="Arial"/>
                        </a:rPr>
                        <a:t>(102%)</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1%</a:t>
                      </a:r>
                      <a:endParaRPr sz="1500" u="none" cap="none" strike="noStrike"/>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32%</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242" name="Google Shape;2242;p40"/>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2243" name="Google Shape;2243;p40"/>
          <p:cNvGraphicFramePr/>
          <p:nvPr/>
        </p:nvGraphicFramePr>
        <p:xfrm>
          <a:off x="6213500" y="1250825"/>
          <a:ext cx="3000000" cy="3000000"/>
        </p:xfrm>
        <a:graphic>
          <a:graphicData uri="http://schemas.openxmlformats.org/drawingml/2006/table">
            <a:tbl>
              <a:tblPr>
                <a:noFill/>
                <a:tableStyleId>{7C5EF02B-99F2-48A9-A0BB-A9CD79DA7F2B}</a:tableStyleId>
              </a:tblPr>
              <a:tblGrid>
                <a:gridCol w="1117350"/>
                <a:gridCol w="874375"/>
                <a:gridCol w="483575"/>
              </a:tblGrid>
              <a:tr h="207400">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Revenue Drivers</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January YTD</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 (Pacing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Seats</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0.3M </a:t>
                      </a:r>
                      <a:r>
                        <a:rPr b="1" lang="en" sz="900" u="none" cap="none" strike="noStrike">
                          <a:solidFill>
                            <a:schemeClr val="accent4"/>
                          </a:solidFill>
                          <a:latin typeface="Arial"/>
                          <a:ea typeface="Arial"/>
                          <a:cs typeface="Arial"/>
                          <a:sym typeface="Arial"/>
                        </a:rPr>
                        <a:t>(113%)</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18%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ARPU</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$11.73 </a:t>
                      </a:r>
                      <a:r>
                        <a:rPr b="1" lang="en" sz="900" u="none" cap="none" strike="noStrike">
                          <a:solidFill>
                            <a:schemeClr val="accent4"/>
                          </a:solidFill>
                          <a:latin typeface="Arial"/>
                          <a:ea typeface="Arial"/>
                          <a:cs typeface="Arial"/>
                          <a:sym typeface="Arial"/>
                        </a:rPr>
                        <a:t>(107%)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46%</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Seats</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28.8M</a:t>
                      </a:r>
                      <a:r>
                        <a:rPr b="1" lang="en" sz="900" u="none" cap="none" strike="noStrike">
                          <a:solidFill>
                            <a:schemeClr val="accent4"/>
                          </a:solidFill>
                          <a:latin typeface="Arial"/>
                          <a:ea typeface="Arial"/>
                          <a:cs typeface="Arial"/>
                          <a:sym typeface="Arial"/>
                        </a:rPr>
                        <a:t>(101%)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ARPU</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$9.44</a:t>
                      </a:r>
                      <a:r>
                        <a:rPr b="1" lang="en" sz="900" u="none" cap="none" strike="noStrike">
                          <a:solidFill>
                            <a:schemeClr val="accent4"/>
                          </a:solidFill>
                          <a:latin typeface="Arial"/>
                          <a:ea typeface="Arial"/>
                          <a:cs typeface="Arial"/>
                          <a:sym typeface="Arial"/>
                        </a:rPr>
                        <a:t>(102%)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24%</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Seat Churn Rate* </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-0.54%</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2244" name="Google Shape;2244;p40"/>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2245" name="Google Shape;2245;p40"/>
          <p:cNvPicPr preferRelativeResize="0"/>
          <p:nvPr/>
        </p:nvPicPr>
        <p:blipFill rotWithShape="1">
          <a:blip r:embed="rId4">
            <a:alphaModFix/>
          </a:blip>
          <a:srcRect b="0" l="0" r="0" t="0"/>
          <a:stretch/>
        </p:blipFill>
        <p:spPr>
          <a:xfrm>
            <a:off x="6148649" y="101550"/>
            <a:ext cx="1827199" cy="338700"/>
          </a:xfrm>
          <a:prstGeom prst="rect">
            <a:avLst/>
          </a:prstGeom>
          <a:noFill/>
          <a:ln>
            <a:noFill/>
          </a:ln>
        </p:spPr>
      </p:pic>
      <p:sp>
        <p:nvSpPr>
          <p:cNvPr id="2246" name="Google Shape;2246;p40"/>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Arial"/>
                <a:ea typeface="Arial"/>
                <a:cs typeface="Arial"/>
                <a:sym typeface="Arial"/>
              </a:rPr>
              <a:t>* Monthly churn matures ~40 days after month close due to reactivations</a:t>
            </a:r>
            <a:endParaRPr b="0" i="1" sz="300" u="none" cap="none" strike="noStrike">
              <a:solidFill>
                <a:srgbClr val="000000"/>
              </a:solidFill>
              <a:latin typeface="Arial"/>
              <a:ea typeface="Arial"/>
              <a:cs typeface="Arial"/>
              <a:sym typeface="Arial"/>
            </a:endParaRPr>
          </a:p>
        </p:txBody>
      </p:sp>
      <p:graphicFrame>
        <p:nvGraphicFramePr>
          <p:cNvPr id="2247" name="Google Shape;2247;p40"/>
          <p:cNvGraphicFramePr/>
          <p:nvPr/>
        </p:nvGraphicFramePr>
        <p:xfrm>
          <a:off x="3470300" y="1272125"/>
          <a:ext cx="3000000" cy="3000000"/>
        </p:xfrm>
        <a:graphic>
          <a:graphicData uri="http://schemas.openxmlformats.org/drawingml/2006/table">
            <a:tbl>
              <a:tblPr>
                <a:noFill/>
                <a:tableStyleId>{7C5EF02B-99F2-48A9-A0BB-A9CD79DA7F2B}</a:tableStyleId>
              </a:tblPr>
              <a:tblGrid>
                <a:gridCol w="906700"/>
                <a:gridCol w="976100"/>
              </a:tblGrid>
              <a:tr h="183700">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Duet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January YTD</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QTD (Pacing%)</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t/>
                      </a:r>
                      <a:endParaRPr b="1"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a:t>
                      </a:r>
                      <a:endParaRPr sz="12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Existing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$226k</a:t>
                      </a:r>
                      <a:r>
                        <a:rPr b="1" lang="en" sz="900" u="none" cap="none" strike="noStrike">
                          <a:solidFill>
                            <a:schemeClr val="accent2"/>
                          </a:solidFill>
                          <a:latin typeface="Arial"/>
                          <a:ea typeface="Arial"/>
                          <a:cs typeface="Arial"/>
                          <a:sym typeface="Arial"/>
                        </a:rPr>
                        <a:t>(32%)</a:t>
                      </a:r>
                      <a:endParaRPr b="1"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$226k</a:t>
                      </a:r>
                      <a:r>
                        <a:rPr b="1" lang="en" sz="900" u="none" cap="none" strike="noStrike">
                          <a:solidFill>
                            <a:schemeClr val="accent2"/>
                          </a:solidFill>
                          <a:latin typeface="Arial"/>
                          <a:ea typeface="Arial"/>
                          <a:cs typeface="Arial"/>
                          <a:sym typeface="Arial"/>
                        </a:rPr>
                        <a:t>(32%)</a:t>
                      </a:r>
                      <a:endParaRPr b="1"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248" name="Google Shape;2248;p4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2" name="Shape 2252"/>
        <p:cNvGrpSpPr/>
        <p:nvPr/>
      </p:nvGrpSpPr>
      <p:grpSpPr>
        <a:xfrm>
          <a:off x="0" y="0"/>
          <a:ext cx="0" cy="0"/>
          <a:chOff x="0" y="0"/>
          <a:chExt cx="0" cy="0"/>
        </a:xfrm>
      </p:grpSpPr>
      <p:sp>
        <p:nvSpPr>
          <p:cNvPr id="2253" name="Google Shape;2253;p41"/>
          <p:cNvSpPr/>
          <p:nvPr/>
        </p:nvSpPr>
        <p:spPr>
          <a:xfrm>
            <a:off x="6801234"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Named Touched</a:t>
            </a:r>
            <a:endParaRPr b="1" i="0" sz="700" u="none" cap="none" strike="noStrike">
              <a:solidFill>
                <a:srgbClr val="FFFFFF"/>
              </a:solidFill>
              <a:latin typeface="Arial"/>
              <a:ea typeface="Arial"/>
              <a:cs typeface="Arial"/>
              <a:sym typeface="Arial"/>
            </a:endParaRPr>
          </a:p>
        </p:txBody>
      </p:sp>
      <p:sp>
        <p:nvSpPr>
          <p:cNvPr id="2254" name="Google Shape;2254;p41"/>
          <p:cNvSpPr/>
          <p:nvPr/>
        </p:nvSpPr>
        <p:spPr>
          <a:xfrm>
            <a:off x="8279146" y="133287"/>
            <a:ext cx="681900" cy="320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Untouched</a:t>
            </a:r>
            <a:endParaRPr b="1" i="0" sz="700" u="none" cap="none" strike="noStrike">
              <a:solidFill>
                <a:srgbClr val="FFFFFF"/>
              </a:solidFill>
              <a:latin typeface="Arial"/>
              <a:ea typeface="Arial"/>
              <a:cs typeface="Arial"/>
              <a:sym typeface="Arial"/>
            </a:endParaRPr>
          </a:p>
        </p:txBody>
      </p:sp>
      <p:sp>
        <p:nvSpPr>
          <p:cNvPr id="2255" name="Google Shape;2255;p41"/>
          <p:cNvSpPr/>
          <p:nvPr/>
        </p:nvSpPr>
        <p:spPr>
          <a:xfrm>
            <a:off x="7540186"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SMB Touched</a:t>
            </a:r>
            <a:endParaRPr b="1" i="0" sz="700" u="none" cap="none" strike="noStrike">
              <a:solidFill>
                <a:srgbClr val="FFFFFF"/>
              </a:solidFill>
              <a:latin typeface="Arial"/>
              <a:ea typeface="Arial"/>
              <a:cs typeface="Arial"/>
              <a:sym typeface="Arial"/>
            </a:endParaRPr>
          </a:p>
        </p:txBody>
      </p:sp>
      <p:pic>
        <p:nvPicPr>
          <p:cNvPr id="2256" name="Google Shape;2256;p41"/>
          <p:cNvPicPr preferRelativeResize="0"/>
          <p:nvPr/>
        </p:nvPicPr>
        <p:blipFill rotWithShape="1">
          <a:blip r:embed="rId3">
            <a:alphaModFix/>
          </a:blip>
          <a:srcRect b="0" l="7330" r="0" t="0"/>
          <a:stretch/>
        </p:blipFill>
        <p:spPr>
          <a:xfrm>
            <a:off x="68473" y="4776000"/>
            <a:ext cx="1155527" cy="330900"/>
          </a:xfrm>
          <a:prstGeom prst="rect">
            <a:avLst/>
          </a:prstGeom>
          <a:noFill/>
          <a:ln>
            <a:noFill/>
          </a:ln>
        </p:spPr>
      </p:pic>
      <p:sp>
        <p:nvSpPr>
          <p:cNvPr id="2257" name="Google Shape;2257;p41"/>
          <p:cNvSpPr/>
          <p:nvPr/>
        </p:nvSpPr>
        <p:spPr>
          <a:xfrm>
            <a:off x="156425" y="1460500"/>
            <a:ext cx="2105400" cy="33156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20% price increase for customers &lt;10 seats (continuation of 2023 Sunrise program which increased prices for customers 10+ seats)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chemeClr val="dk1"/>
                </a:solidFill>
                <a:latin typeface="Arial"/>
                <a:ea typeface="Arial"/>
                <a:cs typeface="Arial"/>
                <a:sym typeface="Arial"/>
              </a:rPr>
              <a:t>In 3 weeks since price change announcement to “early” cohort, shift to commit and seat loss looks comparable to M5 behavior, but we expect a much stronger signal after the first invoice (Mar 1) (</a:t>
            </a:r>
            <a:r>
              <a:rPr b="0" i="0" lang="en" sz="800" u="sng" cap="none" strike="noStrike">
                <a:solidFill>
                  <a:schemeClr val="hlink"/>
                </a:solidFill>
                <a:latin typeface="Arial"/>
                <a:ea typeface="Arial"/>
                <a:cs typeface="Arial"/>
                <a:sym typeface="Arial"/>
                <a:hlinkClick r:id="rId4"/>
              </a:rPr>
              <a:t>go/sunrise-dash</a:t>
            </a:r>
            <a:r>
              <a:rPr b="0" i="0" lang="en" sz="800" u="none" cap="none" strike="noStrike">
                <a:solidFill>
                  <a:schemeClr val="dk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Link</a:t>
            </a:r>
            <a:endParaRPr b="0" i="0" sz="1400" u="none" cap="none" strike="noStrike">
              <a:solidFill>
                <a:srgbClr val="000000"/>
              </a:solidFill>
              <a:latin typeface="Arial"/>
              <a:ea typeface="Arial"/>
              <a:cs typeface="Arial"/>
              <a:sym typeface="Arial"/>
            </a:endParaRPr>
          </a:p>
        </p:txBody>
      </p:sp>
      <p:sp>
        <p:nvSpPr>
          <p:cNvPr id="2258" name="Google Shape;2258;p41"/>
          <p:cNvSpPr/>
          <p:nvPr/>
        </p:nvSpPr>
        <p:spPr>
          <a:xfrm>
            <a:off x="2423750" y="1460500"/>
            <a:ext cx="2105400" cy="33156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Drive Duet awareness, acquisition, and engagement through scaled lifecycle comms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Emails + in-product comms rolling out beginning in late Feb, revenue results trailing 6-8 weeks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6"/>
              </a:rPr>
              <a:t>Link</a:t>
            </a:r>
            <a:endParaRPr b="0" i="0" sz="800" u="none" cap="none" strike="noStrike">
              <a:solidFill>
                <a:srgbClr val="000000"/>
              </a:solidFill>
              <a:latin typeface="Arial"/>
              <a:ea typeface="Arial"/>
              <a:cs typeface="Arial"/>
              <a:sym typeface="Arial"/>
            </a:endParaRPr>
          </a:p>
        </p:txBody>
      </p:sp>
      <p:sp>
        <p:nvSpPr>
          <p:cNvPr id="2259" name="Google Shape;2259;p41"/>
          <p:cNvSpPr/>
          <p:nvPr/>
        </p:nvSpPr>
        <p:spPr>
          <a:xfrm>
            <a:off x="4691075" y="1460500"/>
            <a:ext cx="2105400" cy="33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Creation and optimization of various new entry points into Workspace sign-up funnel during GAIA account creation</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UI optimization launched in Q4 expected to drive $1.3M in 2024 revenue. Latest entry point rolled out on Feb 7 in Gmail marketing site - expected to net 1.5K-2K new seats per month, but this is below target of ~7K / month. </a:t>
            </a:r>
            <a:r>
              <a:rPr b="0" i="0" lang="en" sz="800" u="none" cap="none" strike="noStrike">
                <a:solidFill>
                  <a:schemeClr val="dk1"/>
                </a:solidFill>
                <a:latin typeface="Arial"/>
                <a:ea typeface="Arial"/>
                <a:cs typeface="Arial"/>
                <a:sym typeface="Arial"/>
              </a:rPr>
              <a:t>Team is working on optimization plans to improve results. [experiment </a:t>
            </a:r>
            <a:r>
              <a:rPr b="0" i="0" lang="en" sz="800" u="sng" cap="none" strike="noStrike">
                <a:solidFill>
                  <a:schemeClr val="hlink"/>
                </a:solidFill>
                <a:latin typeface="Arial"/>
                <a:ea typeface="Arial"/>
                <a:cs typeface="Arial"/>
                <a:sym typeface="Arial"/>
                <a:hlinkClick r:id="rId7"/>
              </a:rPr>
              <a:t>readout</a:t>
            </a:r>
            <a:r>
              <a:rPr b="0" i="0" lang="en" sz="800" u="none" cap="none" strike="noStrike">
                <a:solidFill>
                  <a:schemeClr val="dk1"/>
                </a:solidFill>
                <a:latin typeface="Arial"/>
                <a:ea typeface="Arial"/>
                <a:cs typeface="Arial"/>
                <a:sym typeface="Arial"/>
              </a:rPr>
              <a:t>] </a:t>
            </a:r>
            <a:r>
              <a:rPr b="0" i="0" lang="en" sz="800" u="sng" cap="none" strike="noStrike">
                <a:solidFill>
                  <a:schemeClr val="hlink"/>
                </a:solidFill>
                <a:latin typeface="Arial"/>
                <a:ea typeface="Arial"/>
                <a:cs typeface="Arial"/>
                <a:sym typeface="Arial"/>
                <a:hlinkClick r:id="rId8"/>
              </a:rPr>
              <a:t>More details</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800" u="sng" cap="none" strike="noStrike">
                <a:solidFill>
                  <a:schemeClr val="hlink"/>
                </a:solidFill>
                <a:latin typeface="Arial"/>
                <a:ea typeface="Arial"/>
                <a:cs typeface="Arial"/>
                <a:sym typeface="Arial"/>
                <a:hlinkClick r:id="rId9"/>
              </a:rPr>
              <a:t>Link</a:t>
            </a:r>
            <a:endParaRPr b="0" i="0" sz="1400" u="none" cap="none" strike="noStrike">
              <a:solidFill>
                <a:srgbClr val="000000"/>
              </a:solidFill>
              <a:latin typeface="Arial"/>
              <a:ea typeface="Arial"/>
              <a:cs typeface="Arial"/>
              <a:sym typeface="Arial"/>
            </a:endParaRPr>
          </a:p>
        </p:txBody>
      </p:sp>
      <p:sp>
        <p:nvSpPr>
          <p:cNvPr id="2260" name="Google Shape;2260;p41"/>
          <p:cNvSpPr/>
          <p:nvPr/>
        </p:nvSpPr>
        <p:spPr>
          <a:xfrm>
            <a:off x="6958400" y="1460500"/>
            <a:ext cx="2105400" cy="3315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Bringing workspace.google.com into compliance with EMEA regulations; no longer able to optimize EMEA media spend towards trial start as of Feb 1</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Media Lab re-forecasting 2024 and providing initial results by mid-Feb; marketing analytics reviewing seats impact in pre-post early March. Estimates suggest $4M-$11M in-year revenue are at risk.</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10"/>
              </a:rPr>
              <a:t>Link</a:t>
            </a:r>
            <a:r>
              <a:rPr b="0" i="0" lang="en" sz="800" u="none" cap="none" strike="noStrike">
                <a:solidFill>
                  <a:srgbClr val="000000"/>
                </a:solidFill>
                <a:latin typeface="Arial"/>
                <a:ea typeface="Arial"/>
                <a:cs typeface="Arial"/>
                <a:sym typeface="Arial"/>
              </a:rPr>
              <a:t>, </a:t>
            </a:r>
            <a:r>
              <a:rPr b="0" i="0" lang="en" sz="800" u="sng" cap="none" strike="noStrike">
                <a:solidFill>
                  <a:schemeClr val="hlink"/>
                </a:solidFill>
                <a:latin typeface="Arial"/>
                <a:ea typeface="Arial"/>
                <a:cs typeface="Arial"/>
                <a:sym typeface="Arial"/>
                <a:hlinkClick r:id="rId11"/>
              </a:rPr>
              <a:t>Link</a:t>
            </a:r>
            <a:endParaRPr b="0" i="0" sz="800" u="none" cap="none" strike="noStrike">
              <a:solidFill>
                <a:srgbClr val="000000"/>
              </a:solidFill>
              <a:latin typeface="Arial"/>
              <a:ea typeface="Arial"/>
              <a:cs typeface="Arial"/>
              <a:sym typeface="Arial"/>
            </a:endParaRPr>
          </a:p>
        </p:txBody>
      </p:sp>
      <p:sp>
        <p:nvSpPr>
          <p:cNvPr id="2261" name="Google Shape;2261;p41"/>
          <p:cNvSpPr/>
          <p:nvPr/>
        </p:nvSpPr>
        <p:spPr>
          <a:xfrm>
            <a:off x="1409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Sunrise M6  </a:t>
            </a:r>
            <a:br>
              <a:rPr b="1"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(Feb 2024)</a:t>
            </a:r>
            <a:endParaRPr b="0" i="0" sz="1600" u="none" cap="none" strike="noStrike">
              <a:solidFill>
                <a:srgbClr val="000000"/>
              </a:solidFill>
              <a:latin typeface="Arial"/>
              <a:ea typeface="Arial"/>
              <a:cs typeface="Arial"/>
              <a:sym typeface="Arial"/>
            </a:endParaRPr>
          </a:p>
        </p:txBody>
      </p:sp>
      <p:sp>
        <p:nvSpPr>
          <p:cNvPr id="2262" name="Google Shape;2262;p41"/>
          <p:cNvSpPr/>
          <p:nvPr/>
        </p:nvSpPr>
        <p:spPr>
          <a:xfrm>
            <a:off x="2430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000"/>
              <a:buFont typeface="Arial"/>
              <a:buNone/>
            </a:pPr>
            <a:r>
              <a:rPr b="1" i="0" lang="en" sz="1000" u="none" cap="none" strike="noStrike">
                <a:solidFill>
                  <a:srgbClr val="000000"/>
                </a:solidFill>
                <a:latin typeface="Arial"/>
                <a:ea typeface="Arial"/>
                <a:cs typeface="Arial"/>
                <a:sym typeface="Arial"/>
              </a:rPr>
              <a:t>Project Jasmine [Gemini Promotion] </a:t>
            </a:r>
            <a:r>
              <a:rPr b="0" i="0" lang="en" sz="1000" u="none" cap="none" strike="noStrike">
                <a:solidFill>
                  <a:srgbClr val="000000"/>
                </a:solidFill>
                <a:latin typeface="Arial"/>
                <a:ea typeface="Arial"/>
                <a:cs typeface="Arial"/>
                <a:sym typeface="Arial"/>
              </a:rPr>
              <a:t>(1H 2024)</a:t>
            </a:r>
            <a:endParaRPr b="0" i="0" sz="1600" u="none" cap="none" strike="noStrike">
              <a:solidFill>
                <a:srgbClr val="000000"/>
              </a:solidFill>
              <a:latin typeface="Arial"/>
              <a:ea typeface="Arial"/>
              <a:cs typeface="Arial"/>
              <a:sym typeface="Arial"/>
            </a:endParaRPr>
          </a:p>
        </p:txBody>
      </p:sp>
      <p:sp>
        <p:nvSpPr>
          <p:cNvPr id="2263" name="Google Shape;2263;p41"/>
          <p:cNvSpPr/>
          <p:nvPr/>
        </p:nvSpPr>
        <p:spPr>
          <a:xfrm>
            <a:off x="46982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000"/>
              <a:buFont typeface="Arial"/>
              <a:buNone/>
            </a:pPr>
            <a:r>
              <a:rPr b="1" i="0" lang="en" sz="1000" u="none" cap="none" strike="noStrike">
                <a:solidFill>
                  <a:srgbClr val="000000"/>
                </a:solidFill>
                <a:latin typeface="Arial"/>
                <a:ea typeface="Arial"/>
                <a:cs typeface="Arial"/>
                <a:sym typeface="Arial"/>
              </a:rPr>
              <a:t>GAIA expansion </a:t>
            </a:r>
            <a:br>
              <a:rPr b="1"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(1H 2024)</a:t>
            </a:r>
            <a:endParaRPr b="0" i="0" sz="1600" u="none" cap="none" strike="noStrike">
              <a:solidFill>
                <a:srgbClr val="000000"/>
              </a:solidFill>
              <a:latin typeface="Arial"/>
              <a:ea typeface="Arial"/>
              <a:cs typeface="Arial"/>
              <a:sym typeface="Arial"/>
            </a:endParaRPr>
          </a:p>
        </p:txBody>
      </p:sp>
      <p:sp>
        <p:nvSpPr>
          <p:cNvPr id="2264" name="Google Shape;2264;p41"/>
          <p:cNvSpPr/>
          <p:nvPr/>
        </p:nvSpPr>
        <p:spPr>
          <a:xfrm>
            <a:off x="6942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000"/>
              <a:buFont typeface="Arial"/>
              <a:buNone/>
            </a:pPr>
            <a:r>
              <a:rPr b="1" i="0" lang="en" sz="1000" u="none" cap="none" strike="noStrike">
                <a:solidFill>
                  <a:srgbClr val="000000"/>
                </a:solidFill>
                <a:latin typeface="Arial"/>
                <a:ea typeface="Arial"/>
                <a:cs typeface="Arial"/>
                <a:sym typeface="Arial"/>
              </a:rPr>
              <a:t>EMEA Cookie Compliance </a:t>
            </a:r>
            <a:br>
              <a:rPr b="1"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(Feb 2024)</a:t>
            </a:r>
            <a:endParaRPr b="0" i="0" sz="1600" u="none" cap="none" strike="noStrike">
              <a:solidFill>
                <a:srgbClr val="000000"/>
              </a:solidFill>
              <a:latin typeface="Arial"/>
              <a:ea typeface="Arial"/>
              <a:cs typeface="Arial"/>
              <a:sym typeface="Arial"/>
            </a:endParaRPr>
          </a:p>
        </p:txBody>
      </p:sp>
      <p:sp>
        <p:nvSpPr>
          <p:cNvPr id="2265" name="Google Shape;2265;p41"/>
          <p:cNvSpPr txBox="1"/>
          <p:nvPr/>
        </p:nvSpPr>
        <p:spPr>
          <a:xfrm>
            <a:off x="1874250" y="1292300"/>
            <a:ext cx="4929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p:txBody>
      </p:sp>
      <p:sp>
        <p:nvSpPr>
          <p:cNvPr id="2266" name="Google Shape;2266;p41"/>
          <p:cNvSpPr txBox="1"/>
          <p:nvPr>
            <p:ph type="title"/>
          </p:nvPr>
        </p:nvSpPr>
        <p:spPr>
          <a:xfrm>
            <a:off x="311700" y="174025"/>
            <a:ext cx="6373200" cy="5727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800"/>
              <a:buNone/>
            </a:pPr>
            <a:r>
              <a:rPr b="1" lang="en" sz="1700"/>
              <a:t>[GWS] Key Marketing Initiatives - Untouched</a:t>
            </a:r>
            <a:endParaRPr b="1"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4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272" name="Google Shape;2272;p4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3" name="Google Shape;2273;p42"/>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Areas of Escalation by Region</a:t>
            </a:r>
            <a:endParaRPr b="1" sz="1600"/>
          </a:p>
        </p:txBody>
      </p:sp>
      <p:sp>
        <p:nvSpPr>
          <p:cNvPr id="2274" name="Google Shape;2274;p4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5" name="Google Shape;2275;p4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276" name="Google Shape;2276;p42"/>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Escalations</a:t>
            </a:r>
            <a:r>
              <a:rPr b="0" i="0" lang="en" sz="1000" u="none" cap="none" strike="noStrike">
                <a:solidFill>
                  <a:srgbClr val="EEEEEE"/>
                </a:solidFill>
                <a:latin typeface="Arial"/>
                <a:ea typeface="Arial"/>
                <a:cs typeface="Arial"/>
                <a:sym typeface="Arial"/>
              </a:rPr>
              <a:t>-Are we hearing any major escalations from our regions or global teams around systems, tools, data, operations, etc?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Are the fundamental parts of our plan that are not working?</a:t>
            </a:r>
            <a:endParaRPr b="1" i="0" sz="1000" u="none" cap="none" strike="noStrike">
              <a:solidFill>
                <a:srgbClr val="EEEEEE"/>
              </a:solidFill>
              <a:latin typeface="Arial"/>
              <a:ea typeface="Arial"/>
              <a:cs typeface="Arial"/>
              <a:sym typeface="Arial"/>
            </a:endParaRPr>
          </a:p>
        </p:txBody>
      </p:sp>
      <p:graphicFrame>
        <p:nvGraphicFramePr>
          <p:cNvPr id="2277" name="Google Shape;2277;p42"/>
          <p:cNvGraphicFramePr/>
          <p:nvPr/>
        </p:nvGraphicFramePr>
        <p:xfrm>
          <a:off x="457175" y="1319225"/>
          <a:ext cx="3000000" cy="3000000"/>
        </p:xfrm>
        <a:graphic>
          <a:graphicData uri="http://schemas.openxmlformats.org/drawingml/2006/table">
            <a:tbl>
              <a:tblPr>
                <a:noFill/>
                <a:tableStyleId>{64F2ED6C-A06D-4375-8377-32ED43606BC0}</a:tableStyleId>
              </a:tblPr>
              <a:tblGrid>
                <a:gridCol w="737500"/>
                <a:gridCol w="3873850"/>
                <a:gridCol w="4075475"/>
              </a:tblGrid>
              <a:tr h="2170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 Escalations</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 Insights - What’s Working Well?</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3712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Operational challenges</a:t>
                      </a:r>
                      <a:r>
                        <a:rPr lang="en" sz="700" u="none" cap="none" strike="noStrike">
                          <a:latin typeface="Arial"/>
                          <a:ea typeface="Arial"/>
                          <a:cs typeface="Arial"/>
                          <a:sym typeface="Arial"/>
                        </a:rPr>
                        <a:t> with post event uploads impacting digital and physical event funnel efficiencies</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Tight ROB alignment in region around data</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729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Delayed targets/OKR in GCMA dashboards preventing accurate performance measurement</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LATAM GCM Marketing reorg to streamline efforts, optimize resources, and drive greater impact. Targets redistributed to empower teams with clear ownership.</a:t>
                      </a:r>
                      <a:endParaRPr sz="700" u="none" cap="none" strike="noStrike">
                        <a:latin typeface="Arial"/>
                        <a:ea typeface="Arial"/>
                        <a:cs typeface="Arial"/>
                        <a:sym typeface="Arial"/>
                      </a:endParaRPr>
                    </a:p>
                    <a:p>
                      <a:pPr indent="0" lvl="0" marL="457200" marR="0" rtl="0" algn="l">
                        <a:lnSpc>
                          <a:spcPct val="100000"/>
                        </a:lnSpc>
                        <a:spcBef>
                          <a:spcPts val="0"/>
                        </a:spcBef>
                        <a:spcAft>
                          <a:spcPts val="0"/>
                        </a:spcAft>
                        <a:buClr>
                          <a:srgbClr val="000000"/>
                        </a:buClr>
                        <a:buSzPts val="700"/>
                        <a:buFont typeface="Arial"/>
                        <a:buNone/>
                      </a:pPr>
                      <a:r>
                        <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888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Gemini</a:t>
                      </a:r>
                      <a:r>
                        <a:rPr lang="en" sz="700" u="none" cap="none" strike="noStrike">
                          <a:latin typeface="Arial"/>
                          <a:ea typeface="Arial"/>
                          <a:cs typeface="Arial"/>
                          <a:sym typeface="Arial"/>
                        </a:rPr>
                        <a:t>: Perceptions hurdles as a result of last week imagegen rollout </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3x Operational Hurdles (Activation, NEXT, Digital Natives/Startups Roll-out)</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[FYI Only] XFN Alignment: CGE &amp; OneGoogle</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3.0 working well for both strategy &amp; measurement</a:t>
                      </a:r>
                      <a:r>
                        <a:rPr lang="en" sz="700" u="none" cap="none" strike="noStrike">
                          <a:latin typeface="Arial"/>
                          <a:ea typeface="Arial"/>
                          <a:cs typeface="Arial"/>
                          <a:sym typeface="Arial"/>
                        </a:rPr>
                        <a:t> (outside of Start-ups segment introduction, covered left)</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Strong kick off to the year with “Sharing &amp; Stealing with Pride 2.0” &gt;&gt; Team Morale booster, </a:t>
                      </a:r>
                      <a:r>
                        <a:rPr b="1" lang="en" sz="700" u="none" cap="none" strike="noStrike">
                          <a:latin typeface="Arial"/>
                          <a:ea typeface="Arial"/>
                          <a:cs typeface="Arial"/>
                          <a:sym typeface="Arial"/>
                        </a:rPr>
                        <a:t>effective to removing silos </a:t>
                      </a:r>
                      <a:r>
                        <a:rPr lang="en" sz="700" u="none" cap="none" strike="noStrike">
                          <a:latin typeface="Arial"/>
                          <a:ea typeface="Arial"/>
                          <a:cs typeface="Arial"/>
                          <a:sym typeface="Arial"/>
                        </a:rPr>
                        <a:t>acros GCM EMEA</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Good cadence for Campaign &amp; Program rollout/distribution </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Business Services model &amp; EMEA team continues to be a highlight for marketers (and Regional S&amp;O!) but DD transition &amp; SB has put strain</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710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Deal Desk - Long SLAs with DD transition  leading to delayed PO processing</a:t>
                      </a:r>
                      <a:r>
                        <a:rPr lang="en" sz="700" u="none" cap="none" strike="noStrike">
                          <a:latin typeface="Arial"/>
                          <a:ea typeface="Arial"/>
                          <a:cs typeface="Arial"/>
                          <a:sym typeface="Arial"/>
                        </a:rPr>
                        <a:t> and lesser programs in market</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Pending Targets/OKRs/Reporting - Source Demand in GCMA, Start Up and Attainment,  Learners, Efficiency, Brand Perception </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Ability to measure the concentration of high account eng. with 3.0</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Operational hurdles with Startup Segment segregation,</a:t>
                      </a:r>
                      <a:r>
                        <a:rPr lang="en" sz="700" u="none" cap="none" strike="noStrike">
                          <a:latin typeface="Arial"/>
                          <a:ea typeface="Arial"/>
                          <a:cs typeface="Arial"/>
                          <a:sym typeface="Arial"/>
                        </a:rPr>
                        <a:t> Mandiant integration</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Immediate interim improvement plan with Business Services for Deal Desk SLAs  </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Early alignment with business, GBO and GCM on Marketing plans and priorities</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Scalable model to measure contribution for the campaigns and programs team, improving team’s efficiency and accountability</a:t>
                      </a:r>
                      <a:endParaRPr sz="700" u="none" cap="none" strike="noStrike">
                        <a:latin typeface="Arial"/>
                        <a:ea typeface="Arial"/>
                        <a:cs typeface="Arial"/>
                        <a:sym typeface="Arial"/>
                      </a:endParaRPr>
                    </a:p>
                    <a:p>
                      <a:pPr indent="0" lvl="0" marL="914400" marR="0" rtl="0" algn="l">
                        <a:lnSpc>
                          <a:spcPct val="100000"/>
                        </a:lnSpc>
                        <a:spcBef>
                          <a:spcPts val="0"/>
                        </a:spcBef>
                        <a:spcAft>
                          <a:spcPts val="0"/>
                        </a:spcAft>
                        <a:buClr>
                          <a:srgbClr val="000000"/>
                        </a:buClr>
                        <a:buSzPts val="700"/>
                        <a:buFont typeface="Arial"/>
                        <a:buNone/>
                      </a:pPr>
                      <a:r>
                        <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32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 SEC</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Demand Funnel bugs before pipeline council call made timely prep difficult (~Feb. 20)</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MQLs with missing contact information (e.g., phone, title, buyer segment) are emerging from the Trials queue, impacting SDR’s ability to move them through the funnel. Is there an opportunity for data enrichment?</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MQL scoring and routing was delayed post-Defense Forum due to Activation mis-categorization of an event as online (vs. in person).</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Strong Finance &amp; Operations partnership facilitating cost center changes and transfers after January org shifts. </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[FYI] Key PubSec organization headcount has been filled, including new leads (Virginia Sharma and Lorena Montes-Virag) and a new S&amp;O Lead (Adri Ortiz)</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4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283" name="Google Shape;2283;p4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4" name="Google Shape;2284;p4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What are common trends across Concierge tickets?</a:t>
            </a:r>
            <a:endParaRPr b="1" sz="1600"/>
          </a:p>
        </p:txBody>
      </p:sp>
      <p:sp>
        <p:nvSpPr>
          <p:cNvPr id="2285" name="Google Shape;2285;p4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6" name="Google Shape;2286;p43"/>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287" name="Google Shape;2287;p43"/>
          <p:cNvSpPr txBox="1"/>
          <p:nvPr/>
        </p:nvSpPr>
        <p:spPr>
          <a:xfrm>
            <a:off x="274150" y="2778950"/>
            <a:ext cx="4297800" cy="164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Key Insights</a:t>
            </a:r>
            <a:endParaRPr b="1" i="0" sz="900" u="none" cap="none" strike="noStrike">
              <a:solidFill>
                <a:srgbClr val="000000"/>
              </a:solidFill>
              <a:latin typeface="Arial"/>
              <a:ea typeface="Arial"/>
              <a:cs typeface="Arial"/>
              <a:sym typeface="Arial"/>
            </a:endParaRPr>
          </a:p>
          <a:p>
            <a:pPr indent="-279400" lvl="0" marL="457200" marR="0" rtl="0" algn="l">
              <a:lnSpc>
                <a:spcPct val="115000"/>
              </a:lnSpc>
              <a:spcBef>
                <a:spcPts val="300"/>
              </a:spcBef>
              <a:spcAft>
                <a:spcPts val="0"/>
              </a:spcAft>
              <a:buClr>
                <a:srgbClr val="E3E3E3"/>
              </a:buClr>
              <a:buSzPts val="800"/>
              <a:buFont typeface="Arial"/>
              <a:buChar char="●"/>
            </a:pPr>
            <a:r>
              <a:rPr b="1" i="0" lang="en" sz="800" u="sng" cap="none" strike="noStrike">
                <a:solidFill>
                  <a:schemeClr val="hlink"/>
                </a:solidFill>
                <a:latin typeface="Arial"/>
                <a:ea typeface="Arial"/>
                <a:cs typeface="Arial"/>
                <a:sym typeface="Arial"/>
                <a:hlinkClick action="ppaction://hlinksldjump" r:id="rId3"/>
              </a:rPr>
              <a:t>Concierge Learnings 2023:</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Valuable service, consolidation and streamlining, and regional leadership support.</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E3E3E3"/>
              </a:buClr>
              <a:buSzPts val="800"/>
              <a:buFont typeface="Arial"/>
              <a:buChar char="●"/>
            </a:pPr>
            <a:r>
              <a:rPr b="1" i="0" lang="en" sz="800" u="none" cap="none" strike="noStrike">
                <a:solidFill>
                  <a:srgbClr val="000000"/>
                </a:solidFill>
                <a:latin typeface="Arial"/>
                <a:ea typeface="Arial"/>
                <a:cs typeface="Arial"/>
                <a:sym typeface="Arial"/>
              </a:rPr>
              <a:t>SLA Performance:</a:t>
            </a:r>
            <a:r>
              <a:rPr b="0" i="0" lang="en" sz="800" u="none" cap="none" strike="noStrike">
                <a:solidFill>
                  <a:srgbClr val="000000"/>
                </a:solidFill>
                <a:latin typeface="Arial"/>
                <a:ea typeface="Arial"/>
                <a:cs typeface="Arial"/>
                <a:sym typeface="Arial"/>
              </a:rPr>
              <a:t> Ticket resolution times are impacted by volume, complexity, and resource capacity.</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E3E3E3"/>
              </a:buClr>
              <a:buSzPts val="800"/>
              <a:buFont typeface="Arial"/>
              <a:buChar char="●"/>
            </a:pPr>
            <a:r>
              <a:rPr b="1" i="0" lang="en" sz="800" u="none" cap="none" strike="noStrike">
                <a:solidFill>
                  <a:srgbClr val="000000"/>
                </a:solidFill>
                <a:latin typeface="Arial"/>
                <a:ea typeface="Arial"/>
                <a:cs typeface="Arial"/>
                <a:sym typeface="Arial"/>
              </a:rPr>
              <a:t>Regional Variation:</a:t>
            </a:r>
            <a:r>
              <a:rPr b="0" i="0" lang="en" sz="800" u="none" cap="none" strike="noStrike">
                <a:solidFill>
                  <a:srgbClr val="000000"/>
                </a:solidFill>
                <a:latin typeface="Arial"/>
                <a:ea typeface="Arial"/>
                <a:cs typeface="Arial"/>
                <a:sym typeface="Arial"/>
              </a:rPr>
              <a:t> EMEA leads in SLA compliance at 67%, while Japan lags at 11%.</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E3E3E3"/>
              </a:buClr>
              <a:buSzPts val="800"/>
              <a:buFont typeface="Arial"/>
              <a:buChar char="●"/>
            </a:pPr>
            <a:r>
              <a:rPr b="1" i="0" lang="en" sz="800" u="none" cap="none" strike="noStrike">
                <a:solidFill>
                  <a:srgbClr val="000000"/>
                </a:solidFill>
                <a:latin typeface="Arial"/>
                <a:ea typeface="Arial"/>
                <a:cs typeface="Arial"/>
                <a:sym typeface="Arial"/>
              </a:rPr>
              <a:t>Marketer Satisfaction: </a:t>
            </a:r>
            <a:r>
              <a:rPr b="0" i="0" lang="en" sz="800" u="none" cap="none" strike="noStrike">
                <a:solidFill>
                  <a:srgbClr val="000000"/>
                </a:solidFill>
                <a:latin typeface="Arial"/>
                <a:ea typeface="Arial"/>
                <a:cs typeface="Arial"/>
                <a:sym typeface="Arial"/>
              </a:rPr>
              <a:t>MSAT has dipped slightly from the previous month but remains strong above 90%. Current satisfaction rate (total tickets rated)  is at 13% compared to 15% previous month.</a:t>
            </a:r>
            <a:endParaRPr b="1" i="0" sz="800" u="none" cap="none" strike="noStrike">
              <a:solidFill>
                <a:srgbClr val="000000"/>
              </a:solidFill>
              <a:latin typeface="Arial"/>
              <a:ea typeface="Arial"/>
              <a:cs typeface="Arial"/>
              <a:sym typeface="Arial"/>
            </a:endParaRPr>
          </a:p>
          <a:p>
            <a:pPr indent="0" lvl="0" marL="0" marR="0" rtl="0" algn="l">
              <a:lnSpc>
                <a:spcPct val="115000"/>
              </a:lnSpc>
              <a:spcBef>
                <a:spcPts val="300"/>
              </a:spcBef>
              <a:spcAft>
                <a:spcPts val="30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graphicFrame>
        <p:nvGraphicFramePr>
          <p:cNvPr id="2288" name="Google Shape;2288;p43"/>
          <p:cNvGraphicFramePr/>
          <p:nvPr/>
        </p:nvGraphicFramePr>
        <p:xfrm>
          <a:off x="319538" y="1402015"/>
          <a:ext cx="3000000" cy="3000000"/>
        </p:xfrm>
        <a:graphic>
          <a:graphicData uri="http://schemas.openxmlformats.org/drawingml/2006/table">
            <a:tbl>
              <a:tblPr>
                <a:noFill/>
                <a:tableStyleId>{7C5EF02B-99F2-48A9-A0BB-A9CD79DA7F2B}</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NORTHAM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GLOBAL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LATAM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EMEA</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APAC</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JAPAN</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PUBLIC SECTOR</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TOTAL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Ticket Volume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8</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-7</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4</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-5</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8</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-3</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5</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287</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SLA Adherence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-108%</a:t>
                      </a:r>
                      <a:endParaRPr sz="800" u="none" cap="none" strike="noStrike">
                        <a:solidFill>
                          <a:srgbClr val="FF0000"/>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-42%</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-20%</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-34%</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-44%</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-89%</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800" u="none" cap="none" strike="noStrike">
                          <a:solidFill>
                            <a:srgbClr val="1D8E3E"/>
                          </a:solidFill>
                          <a:latin typeface="Arial"/>
                          <a:ea typeface="Arial"/>
                          <a:cs typeface="Arial"/>
                          <a:sym typeface="Arial"/>
                        </a:rPr>
                        <a:t>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-41</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Marketer Satisfaction</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- 14%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-3%</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97%</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289" name="Google Shape;2289;p43"/>
          <p:cNvSpPr txBox="1"/>
          <p:nvPr/>
        </p:nvSpPr>
        <p:spPr>
          <a:xfrm>
            <a:off x="4777125" y="2778950"/>
            <a:ext cx="4075200" cy="160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Looking Ahead</a:t>
            </a:r>
            <a:endParaRPr b="1" i="0" sz="900" u="none" cap="none" strike="noStrike">
              <a:solidFill>
                <a:srgbClr val="000000"/>
              </a:solidFill>
              <a:latin typeface="Arial"/>
              <a:ea typeface="Arial"/>
              <a:cs typeface="Arial"/>
              <a:sym typeface="Arial"/>
            </a:endParaRPr>
          </a:p>
          <a:p>
            <a:pPr indent="-279400" lvl="0" marL="457200" marR="0" rtl="0" algn="l">
              <a:lnSpc>
                <a:spcPct val="115000"/>
              </a:lnSpc>
              <a:spcBef>
                <a:spcPts val="30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Streamlining Intake: </a:t>
            </a:r>
            <a:r>
              <a:rPr b="0" i="0" lang="en" sz="800" u="none" cap="none" strike="noStrike">
                <a:solidFill>
                  <a:srgbClr val="000000"/>
                </a:solidFill>
                <a:latin typeface="Arial"/>
                <a:ea typeface="Arial"/>
                <a:cs typeface="Arial"/>
                <a:sym typeface="Arial"/>
              </a:rPr>
              <a:t>Upgrading the intake form with AppSheet to enhance the marketer support experience.</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Optimizing Playbook Search: </a:t>
            </a:r>
            <a:r>
              <a:rPr b="0" i="0" lang="en" sz="800" u="none" cap="none" strike="noStrike">
                <a:solidFill>
                  <a:srgbClr val="000000"/>
                </a:solidFill>
                <a:latin typeface="Arial"/>
                <a:ea typeface="Arial"/>
                <a:cs typeface="Arial"/>
                <a:sym typeface="Arial"/>
              </a:rPr>
              <a:t>Collaborating with GCBP to integrate AI language models into the GDC Playbook, enabling quick and accurate answers to user queries.</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Improving Chat Interface: </a:t>
            </a:r>
            <a:r>
              <a:rPr b="0" i="0" lang="en" sz="800" u="none" cap="none" strike="noStrike">
                <a:solidFill>
                  <a:srgbClr val="000000"/>
                </a:solidFill>
                <a:latin typeface="Arial"/>
                <a:ea typeface="Arial"/>
                <a:cs typeface="Arial"/>
                <a:sym typeface="Arial"/>
              </a:rPr>
              <a:t>Enhancing support experience from AI chatbot into Concierge support.</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Expanding Capacity:</a:t>
            </a:r>
            <a:r>
              <a:rPr b="0" i="0" lang="en" sz="800" u="none" cap="none" strike="noStrike">
                <a:solidFill>
                  <a:srgbClr val="000000"/>
                </a:solidFill>
                <a:latin typeface="Arial"/>
                <a:ea typeface="Arial"/>
                <a:cs typeface="Arial"/>
                <a:sym typeface="Arial"/>
              </a:rPr>
              <a:t> Onboarding new Concierge TVCs to increase resourcing.</a:t>
            </a:r>
            <a:endParaRPr b="0" i="0" sz="800" u="none" cap="none" strike="noStrike">
              <a:solidFill>
                <a:srgbClr val="000000"/>
              </a:solidFill>
              <a:latin typeface="Arial"/>
              <a:ea typeface="Arial"/>
              <a:cs typeface="Arial"/>
              <a:sym typeface="Arial"/>
            </a:endParaRPr>
          </a:p>
        </p:txBody>
      </p:sp>
      <p:sp>
        <p:nvSpPr>
          <p:cNvPr id="2290" name="Google Shape;2290;p43"/>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GCM productivity</a:t>
            </a:r>
            <a:r>
              <a:rPr b="0" i="0" lang="en" sz="1000" u="none" cap="none" strike="noStrike">
                <a:solidFill>
                  <a:srgbClr val="EEEEEE"/>
                </a:solidFill>
                <a:latin typeface="Arial"/>
                <a:ea typeface="Arial"/>
                <a:cs typeface="Arial"/>
                <a:sym typeface="Arial"/>
              </a:rPr>
              <a:t> - Where are we seeing the most escalations to either concierge desk or from Easy Button?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How is Business Services performing against their SLAs? What new progress has been made to improve overall GCM execution?</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4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296" name="Google Shape;2296;p44"/>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7" name="Google Shape;2297;p44"/>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GDC Concierge</a:t>
            </a:r>
            <a:endParaRPr b="1" sz="1600"/>
          </a:p>
        </p:txBody>
      </p:sp>
      <p:sp>
        <p:nvSpPr>
          <p:cNvPr id="2298" name="Google Shape;2298;p44"/>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9" name="Google Shape;2299;p4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300" name="Google Shape;2300;p44"/>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Issues </a:t>
            </a:r>
            <a:r>
              <a:rPr b="0" i="0" lang="en" sz="1000" u="none" cap="none" strike="noStrike">
                <a:solidFill>
                  <a:srgbClr val="EEEEEE"/>
                </a:solidFill>
                <a:latin typeface="Arial"/>
                <a:ea typeface="Arial"/>
                <a:cs typeface="Arial"/>
                <a:sym typeface="Arial"/>
              </a:rPr>
              <a:t>-What are we noticing are the top issues in concierge? How are we addressing them?</a:t>
            </a:r>
            <a:endParaRPr b="1" i="0" sz="1000" u="none" cap="none" strike="noStrike">
              <a:solidFill>
                <a:srgbClr val="EEEEEE"/>
              </a:solidFill>
              <a:latin typeface="Arial"/>
              <a:ea typeface="Arial"/>
              <a:cs typeface="Arial"/>
              <a:sym typeface="Arial"/>
            </a:endParaRPr>
          </a:p>
        </p:txBody>
      </p:sp>
      <p:graphicFrame>
        <p:nvGraphicFramePr>
          <p:cNvPr id="2301" name="Google Shape;2301;p44"/>
          <p:cNvGraphicFramePr/>
          <p:nvPr/>
        </p:nvGraphicFramePr>
        <p:xfrm>
          <a:off x="457187" y="1436667"/>
          <a:ext cx="3000000" cy="3000000"/>
        </p:xfrm>
        <a:graphic>
          <a:graphicData uri="http://schemas.openxmlformats.org/drawingml/2006/table">
            <a:tbl>
              <a:tblPr>
                <a:noFill/>
                <a:tableStyleId>{64F2ED6C-A06D-4375-8377-32ED43606BC0}</a:tableStyleId>
              </a:tblPr>
              <a:tblGrid>
                <a:gridCol w="1229775"/>
                <a:gridCol w="1940625"/>
                <a:gridCol w="1861850"/>
              </a:tblGrid>
              <a:tr h="525975">
                <a:tc>
                  <a:txBody>
                    <a:bodyPr/>
                    <a:lstStyle/>
                    <a:p>
                      <a:pPr indent="0" lvl="0" marL="0" marR="0" rtl="0" algn="ctr">
                        <a:lnSpc>
                          <a:spcPct val="115000"/>
                        </a:lnSpc>
                        <a:spcBef>
                          <a:spcPts val="0"/>
                        </a:spcBef>
                        <a:spcAft>
                          <a:spcPts val="0"/>
                        </a:spcAft>
                        <a:buClr>
                          <a:schemeClr val="dk1"/>
                        </a:buClr>
                        <a:buSzPts val="1100"/>
                        <a:buFont typeface="Arial"/>
                        <a:buNone/>
                      </a:pPr>
                      <a:r>
                        <a:rPr b="1" lang="en" sz="900" u="none" cap="none" strike="noStrike">
                          <a:solidFill>
                            <a:srgbClr val="FFFFFF"/>
                          </a:solidFill>
                          <a:latin typeface="Arial"/>
                          <a:ea typeface="Arial"/>
                          <a:cs typeface="Arial"/>
                          <a:sym typeface="Arial"/>
                        </a:rPr>
                        <a:t>Global Trends</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Challenge</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Next Steps</a:t>
                      </a:r>
                      <a:endParaRPr sz="1300" u="none" cap="none" strike="noStrike">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    1. Attribution Model Shift</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are embracing the challenge of interpreting </a:t>
                      </a:r>
                      <a:r>
                        <a:rPr lang="en" sz="700" u="none" cap="none" strike="noStrike">
                          <a:latin typeface="Arial"/>
                          <a:ea typeface="Arial"/>
                          <a:cs typeface="Arial"/>
                          <a:sym typeface="Arial"/>
                        </a:rPr>
                        <a:t>new metrics/data</a:t>
                      </a:r>
                      <a:r>
                        <a:rPr lang="en" sz="700" u="none" cap="none" strike="noStrike">
                          <a:solidFill>
                            <a:srgbClr val="5F6368"/>
                          </a:solidFill>
                          <a:latin typeface="Arial"/>
                          <a:ea typeface="Arial"/>
                          <a:cs typeface="Arial"/>
                          <a:sym typeface="Arial"/>
                        </a:rPr>
                        <a:t> in the Demand Funnel Dashboard as </a:t>
                      </a:r>
                      <a:r>
                        <a:rPr lang="en" sz="700" u="none" cap="none" strike="noStrike">
                          <a:latin typeface="Arial"/>
                          <a:ea typeface="Arial"/>
                          <a:cs typeface="Arial"/>
                          <a:sym typeface="Arial"/>
                        </a:rPr>
                        <a:t>Attribution 3.0</a:t>
                      </a:r>
                      <a:r>
                        <a:rPr lang="en" sz="700" u="none" cap="none" strike="noStrike">
                          <a:solidFill>
                            <a:srgbClr val="5F6368"/>
                          </a:solidFill>
                          <a:latin typeface="Arial"/>
                          <a:ea typeface="Arial"/>
                          <a:cs typeface="Arial"/>
                          <a:sym typeface="Arial"/>
                        </a:rPr>
                        <a:t> offers expanded insights. </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Continue driving successful change adoption through consistent </a:t>
                      </a:r>
                      <a:r>
                        <a:rPr lang="en" sz="700" u="none" cap="none" strike="noStrike">
                          <a:latin typeface="Arial"/>
                          <a:ea typeface="Arial"/>
                          <a:cs typeface="Arial"/>
                          <a:sym typeface="Arial"/>
                        </a:rPr>
                        <a:t>marketer education.</a:t>
                      </a:r>
                      <a:endParaRPr sz="7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2. Data Reliability</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perceptions of data quality are negatively impacted by a lack of knowledge surrounding </a:t>
                      </a:r>
                      <a:r>
                        <a:rPr lang="en" sz="700" u="none" cap="none" strike="noStrike">
                          <a:latin typeface="Arial"/>
                          <a:ea typeface="Arial"/>
                          <a:cs typeface="Arial"/>
                          <a:sym typeface="Arial"/>
                        </a:rPr>
                        <a:t>data interpretation and refresh cycles.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Inclusion of the most up-to-date data scenarios in </a:t>
                      </a:r>
                      <a:r>
                        <a:rPr lang="en" sz="700" u="none" cap="none" strike="noStrike">
                          <a:latin typeface="Arial"/>
                          <a:ea typeface="Arial"/>
                          <a:cs typeface="Arial"/>
                          <a:sym typeface="Arial"/>
                        </a:rPr>
                        <a:t>Demand Funnel user guides.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3. AMP Intake Experience</a:t>
                      </a:r>
                      <a:endParaRPr sz="700" u="none" cap="none" strike="noStrike">
                        <a:solidFill>
                          <a:srgbClr val="5F636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submissions demonstrate the opportunity to reinforce </a:t>
                      </a:r>
                      <a:r>
                        <a:rPr lang="en" sz="700" u="none" cap="none" strike="noStrike">
                          <a:latin typeface="Arial"/>
                          <a:ea typeface="Arial"/>
                          <a:cs typeface="Arial"/>
                          <a:sym typeface="Arial"/>
                        </a:rPr>
                        <a:t>best practices for successful submission</a:t>
                      </a:r>
                      <a:r>
                        <a:rPr lang="en" sz="700" u="none" cap="none" strike="noStrike">
                          <a:solidFill>
                            <a:srgbClr val="5F6368"/>
                          </a:solidFill>
                          <a:latin typeface="Arial"/>
                          <a:ea typeface="Arial"/>
                          <a:cs typeface="Arial"/>
                          <a:sym typeface="Arial"/>
                        </a:rPr>
                        <a:t> of all request types.</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Simplify request processes and </a:t>
                      </a:r>
                      <a:r>
                        <a:rPr lang="en" sz="700" u="none" cap="none" strike="noStrike">
                          <a:latin typeface="Arial"/>
                          <a:ea typeface="Arial"/>
                          <a:cs typeface="Arial"/>
                          <a:sym typeface="Arial"/>
                        </a:rPr>
                        <a:t>expand marketer knowledge </a:t>
                      </a:r>
                      <a:r>
                        <a:rPr lang="en" sz="700" u="none" cap="none" strike="noStrike">
                          <a:solidFill>
                            <a:srgbClr val="5F6368"/>
                          </a:solidFill>
                          <a:latin typeface="Arial"/>
                          <a:ea typeface="Arial"/>
                          <a:cs typeface="Arial"/>
                          <a:sym typeface="Arial"/>
                        </a:rPr>
                        <a:t>for submission success.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4. Sandbox Requests Updates</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need to </a:t>
                      </a:r>
                      <a:r>
                        <a:rPr b="1" lang="en" sz="700" u="none" cap="none" strike="noStrike">
                          <a:solidFill>
                            <a:srgbClr val="5F6368"/>
                          </a:solidFill>
                          <a:latin typeface="Arial"/>
                          <a:ea typeface="Arial"/>
                          <a:cs typeface="Arial"/>
                          <a:sym typeface="Arial"/>
                        </a:rPr>
                        <a:t>update requests</a:t>
                      </a:r>
                      <a:r>
                        <a:rPr lang="en" sz="700" u="none" cap="none" strike="noStrike">
                          <a:solidFill>
                            <a:srgbClr val="5F6368"/>
                          </a:solidFill>
                          <a:latin typeface="Arial"/>
                          <a:ea typeface="Arial"/>
                          <a:cs typeface="Arial"/>
                          <a:sym typeface="Arial"/>
                        </a:rPr>
                        <a:t>, combined with recent </a:t>
                      </a:r>
                      <a:r>
                        <a:rPr b="1" lang="en" sz="700" u="none" cap="none" strike="noStrike">
                          <a:solidFill>
                            <a:srgbClr val="5F6368"/>
                          </a:solidFill>
                          <a:latin typeface="Arial"/>
                          <a:ea typeface="Arial"/>
                          <a:cs typeface="Arial"/>
                          <a:sym typeface="Arial"/>
                        </a:rPr>
                        <a:t>App  sync challenges</a:t>
                      </a:r>
                      <a:r>
                        <a:rPr lang="en" sz="700" u="none" cap="none" strike="noStrike">
                          <a:solidFill>
                            <a:srgbClr val="5F6368"/>
                          </a:solidFill>
                          <a:latin typeface="Arial"/>
                          <a:ea typeface="Arial"/>
                          <a:cs typeface="Arial"/>
                          <a:sym typeface="Arial"/>
                        </a:rPr>
                        <a:t>, has impacted their ability to efficiently submit requests.</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Investigate AppSheet </a:t>
                      </a:r>
                      <a:r>
                        <a:rPr b="1" lang="en" sz="700" u="none" cap="none" strike="noStrike">
                          <a:solidFill>
                            <a:srgbClr val="5F6368"/>
                          </a:solidFill>
                          <a:latin typeface="Arial"/>
                          <a:ea typeface="Arial"/>
                          <a:cs typeface="Arial"/>
                          <a:sym typeface="Arial"/>
                        </a:rPr>
                        <a:t>sync improvements</a:t>
                      </a:r>
                      <a:r>
                        <a:rPr lang="en" sz="700" u="none" cap="none" strike="noStrike">
                          <a:solidFill>
                            <a:srgbClr val="5F6368"/>
                          </a:solidFill>
                          <a:latin typeface="Arial"/>
                          <a:ea typeface="Arial"/>
                          <a:cs typeface="Arial"/>
                          <a:sym typeface="Arial"/>
                        </a:rPr>
                        <a:t> and new features to optimize workflows.</a:t>
                      </a:r>
                      <a:endParaRPr sz="7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2302" name="Google Shape;2302;p44"/>
          <p:cNvGraphicFramePr/>
          <p:nvPr/>
        </p:nvGraphicFramePr>
        <p:xfrm>
          <a:off x="5916187" y="1436667"/>
          <a:ext cx="3000000" cy="3000000"/>
        </p:xfrm>
        <a:graphic>
          <a:graphicData uri="http://schemas.openxmlformats.org/drawingml/2006/table">
            <a:tbl>
              <a:tblPr>
                <a:noFill/>
                <a:tableStyleId>{64F2ED6C-A06D-4375-8377-32ED43606BC0}</a:tableStyleId>
              </a:tblPr>
              <a:tblGrid>
                <a:gridCol w="830100"/>
                <a:gridCol w="2114675"/>
              </a:tblGrid>
              <a:tr h="525975">
                <a:tc>
                  <a:txBody>
                    <a:bodyPr/>
                    <a:lstStyle/>
                    <a:p>
                      <a:pPr indent="0" lvl="0" marL="0" marR="0" rtl="0" algn="ctr">
                        <a:lnSpc>
                          <a:spcPct val="115000"/>
                        </a:lnSpc>
                        <a:spcBef>
                          <a:spcPts val="0"/>
                        </a:spcBef>
                        <a:spcAft>
                          <a:spcPts val="0"/>
                        </a:spcAft>
                        <a:buClr>
                          <a:srgbClr val="202124"/>
                        </a:buClr>
                        <a:buSzPts val="1100"/>
                        <a:buFont typeface="Arial"/>
                        <a:buNone/>
                      </a:pPr>
                      <a:r>
                        <a:rPr b="1" lang="en" sz="900" u="none" cap="none" strike="noStrike">
                          <a:solidFill>
                            <a:srgbClr val="FFFFFF"/>
                          </a:solidFill>
                          <a:latin typeface="Arial"/>
                          <a:ea typeface="Arial"/>
                          <a:cs typeface="Arial"/>
                          <a:sym typeface="Arial"/>
                        </a:rPr>
                        <a:t>Region </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                    Opportunities</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NORTHAM</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Platform</a:t>
                      </a:r>
                      <a:r>
                        <a:rPr lang="en" sz="700" u="none" cap="none" strike="noStrike">
                          <a:solidFill>
                            <a:srgbClr val="5F6368"/>
                          </a:solidFill>
                          <a:latin typeface="Arial"/>
                          <a:ea typeface="Arial"/>
                          <a:cs typeface="Arial"/>
                          <a:sym typeface="Arial"/>
                        </a:rPr>
                        <a:t>: Prioritize enhancements to AMP, Sandbox and underlying processes to improve marketer experience</a:t>
                      </a:r>
                      <a:endParaRPr sz="700" u="none" cap="none" strike="noStrike">
                        <a:solidFill>
                          <a:srgbClr val="5F6368"/>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Efficient Search</a:t>
                      </a:r>
                      <a:r>
                        <a:rPr lang="en" sz="700" u="none" cap="none" strike="noStrike">
                          <a:solidFill>
                            <a:srgbClr val="5F6368"/>
                          </a:solidFill>
                          <a:latin typeface="Arial"/>
                          <a:ea typeface="Arial"/>
                          <a:cs typeface="Arial"/>
                          <a:sym typeface="Arial"/>
                        </a:rPr>
                        <a:t>: Implement improved search capabilities within Attribution 3.0 and Activation to enable quick access to essential data.</a:t>
                      </a:r>
                      <a:endParaRPr sz="700" u="none" cap="none" strike="noStrike">
                        <a:solidFill>
                          <a:srgbClr val="5F6368"/>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700"/>
                        <a:buFont typeface="Arial"/>
                        <a:buNone/>
                      </a:pPr>
                      <a:r>
                        <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EMEA</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Data Integrity:</a:t>
                      </a:r>
                      <a:r>
                        <a:rPr lang="en" sz="700" u="none" cap="none" strike="noStrike">
                          <a:solidFill>
                            <a:srgbClr val="5F6368"/>
                          </a:solidFill>
                          <a:latin typeface="Arial"/>
                          <a:ea typeface="Arial"/>
                          <a:cs typeface="Arial"/>
                          <a:sym typeface="Arial"/>
                        </a:rPr>
                        <a:t> Address user education to reduce perception on data discrepancies. Promote best practices on leveraging multiple data sources.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APAC</a:t>
                      </a:r>
                      <a:endParaRPr sz="700" u="none" cap="none" strike="noStrike">
                        <a:solidFill>
                          <a:srgbClr val="5F636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Process Reinforcement: </a:t>
                      </a:r>
                      <a:r>
                        <a:rPr lang="en" sz="700" u="none" cap="none" strike="noStrike">
                          <a:solidFill>
                            <a:srgbClr val="5F6368"/>
                          </a:solidFill>
                          <a:latin typeface="Arial"/>
                          <a:ea typeface="Arial"/>
                          <a:cs typeface="Arial"/>
                          <a:sym typeface="Arial"/>
                        </a:rPr>
                        <a:t>Emphasize existing protocols and guidelines for database requests to optimize campaign targeting efficiency.</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GLOBAL</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Intake Optimization: </a:t>
                      </a:r>
                      <a:r>
                        <a:rPr lang="en" sz="700" u="none" cap="none" strike="noStrike">
                          <a:solidFill>
                            <a:srgbClr val="5F6368"/>
                          </a:solidFill>
                          <a:latin typeface="Arial"/>
                          <a:ea typeface="Arial"/>
                          <a:cs typeface="Arial"/>
                          <a:sym typeface="Arial"/>
                        </a:rPr>
                        <a:t>Streamline intake document generation processes through AMP for increased efficiency.</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45"/>
          <p:cNvSpPr/>
          <p:nvPr/>
        </p:nvSpPr>
        <p:spPr>
          <a:xfrm>
            <a:off x="186650" y="1020200"/>
            <a:ext cx="2853000" cy="3538200"/>
          </a:xfrm>
          <a:prstGeom prst="roundRect">
            <a:avLst>
              <a:gd fmla="val 12652" name="adj"/>
            </a:avLst>
          </a:prstGeom>
          <a:solidFill>
            <a:srgbClr val="FFFFFF"/>
          </a:solidFill>
          <a:ln>
            <a:noFill/>
          </a:ln>
          <a:effectLst>
            <a:outerShdw blurRad="50800" rotWithShape="0" algn="ctr">
              <a:srgbClr val="000000">
                <a:alpha val="14117"/>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308" name="Google Shape;2308;p45"/>
          <p:cNvSpPr/>
          <p:nvPr/>
        </p:nvSpPr>
        <p:spPr>
          <a:xfrm>
            <a:off x="3248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Insight &amp; Impact</a:t>
            </a:r>
            <a:endParaRPr b="1" i="0" sz="1400" u="none" cap="none" strike="noStrike">
              <a:solidFill>
                <a:srgbClr val="FFFFFF"/>
              </a:solidFill>
              <a:latin typeface="Arial"/>
              <a:ea typeface="Arial"/>
              <a:cs typeface="Arial"/>
              <a:sym typeface="Arial"/>
            </a:endParaRPr>
          </a:p>
        </p:txBody>
      </p:sp>
      <p:graphicFrame>
        <p:nvGraphicFramePr>
          <p:cNvPr id="2309" name="Google Shape;2309;p45"/>
          <p:cNvGraphicFramePr/>
          <p:nvPr/>
        </p:nvGraphicFramePr>
        <p:xfrm>
          <a:off x="324800" y="1288108"/>
          <a:ext cx="3000000" cy="3000000"/>
        </p:xfrm>
        <a:graphic>
          <a:graphicData uri="http://schemas.openxmlformats.org/drawingml/2006/table">
            <a:tbl>
              <a:tblPr>
                <a:noFill/>
                <a:tableStyleId>{7C5EF02B-99F2-48A9-A0BB-A9CD79DA7F2B}</a:tableStyleId>
              </a:tblPr>
              <a:tblGrid>
                <a:gridCol w="2576700"/>
              </a:tblGrid>
              <a:tr h="28698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4285F4"/>
                          </a:solidFill>
                          <a:latin typeface="Arial"/>
                          <a:ea typeface="Arial"/>
                          <a:cs typeface="Arial"/>
                          <a:sym typeface="Arial"/>
                        </a:rPr>
                        <a:t>Valuable Service: </a:t>
                      </a:r>
                      <a:r>
                        <a:rPr lang="en" sz="1000" u="none" cap="none" strike="noStrike">
                          <a:latin typeface="Arial"/>
                          <a:ea typeface="Arial"/>
                          <a:cs typeface="Arial"/>
                          <a:sym typeface="Arial"/>
                        </a:rPr>
                        <a:t>There were 1,200 tickets from 430 unique users in 2023.</a:t>
                      </a:r>
                      <a:endParaRPr sz="10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rgbClr val="4285F4"/>
                          </a:solidFill>
                          <a:latin typeface="Arial"/>
                          <a:ea typeface="Arial"/>
                          <a:cs typeface="Arial"/>
                          <a:sym typeface="Arial"/>
                        </a:rPr>
                        <a:t>Efficient Support:</a:t>
                      </a:r>
                      <a:r>
                        <a:rPr lang="en" sz="1000" u="none" cap="none" strike="noStrike">
                          <a:latin typeface="Arial"/>
                          <a:ea typeface="Arial"/>
                          <a:cs typeface="Arial"/>
                          <a:sym typeface="Arial"/>
                        </a:rPr>
                        <a:t> Over 3,500 replies were sent to marketers, with 2,200 internal comments facilitating problem solving</a:t>
                      </a:r>
                      <a:endParaRPr sz="1000" u="none" cap="none" strike="noStrike">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accent1"/>
                          </a:solidFill>
                          <a:latin typeface="Arial"/>
                          <a:ea typeface="Arial"/>
                          <a:cs typeface="Arial"/>
                          <a:sym typeface="Arial"/>
                        </a:rPr>
                        <a:t>Consolidation and Streamlining: </a:t>
                      </a:r>
                      <a:r>
                        <a:rPr lang="en" sz="1000" u="none" cap="none" strike="noStrike">
                          <a:latin typeface="Arial"/>
                          <a:ea typeface="Arial"/>
                          <a:cs typeface="Arial"/>
                          <a:sym typeface="Arial"/>
                        </a:rPr>
                        <a:t>Moved intake forms (Sandbox, Easy Button, AMP, Knak, AskGCMBI) to Concierge.  Further consolidation will streamline processes and enhance marketer experience.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accent1"/>
                          </a:solidFill>
                          <a:latin typeface="Arial"/>
                          <a:ea typeface="Arial"/>
                          <a:cs typeface="Arial"/>
                          <a:sym typeface="Arial"/>
                        </a:rPr>
                        <a:t>Blind Spot Identification: </a:t>
                      </a:r>
                      <a:r>
                        <a:rPr lang="en" sz="1000" u="none" cap="none" strike="noStrike">
                          <a:latin typeface="Arial"/>
                          <a:ea typeface="Arial"/>
                          <a:cs typeface="Arial"/>
                          <a:sym typeface="Arial"/>
                        </a:rPr>
                        <a:t>Concierge helps uncover organizational blind spots, leading to deeper collaboration between Global teams to address root causes</a:t>
                      </a:r>
                      <a:r>
                        <a:rPr i="1" lang="en"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alpha val="0"/>
                        </a:srgbClr>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310" name="Google Shape;2310;p45"/>
          <p:cNvSpPr/>
          <p:nvPr/>
        </p:nvSpPr>
        <p:spPr>
          <a:xfrm>
            <a:off x="3145500" y="1020200"/>
            <a:ext cx="2853000" cy="3538200"/>
          </a:xfrm>
          <a:prstGeom prst="roundRect">
            <a:avLst>
              <a:gd fmla="val 12652" name="adj"/>
            </a:avLst>
          </a:prstGeom>
          <a:solidFill>
            <a:srgbClr val="FFFFFF"/>
          </a:solidFill>
          <a:ln>
            <a:noFill/>
          </a:ln>
          <a:effectLst>
            <a:outerShdw blurRad="50800" rotWithShape="0" algn="ctr">
              <a:srgbClr val="000000">
                <a:alpha val="14117"/>
              </a:srgbClr>
            </a:outerShdw>
          </a:effectLst>
        </p:spPr>
        <p:txBody>
          <a:bodyPr anchorCtr="0" anchor="t" bIns="146300" lIns="182875" spcFirstLastPara="1" rIns="182875" wrap="square" tIns="146300">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4"/>
                </a:solidFill>
                <a:latin typeface="Arial"/>
                <a:ea typeface="Arial"/>
                <a:cs typeface="Arial"/>
                <a:sym typeface="Arial"/>
              </a:rPr>
              <a:t>Regional Leader Support: </a:t>
            </a:r>
            <a:r>
              <a:rPr b="0" i="0" lang="en" sz="1000" u="none" cap="none" strike="noStrike">
                <a:solidFill>
                  <a:srgbClr val="000000"/>
                </a:solidFill>
                <a:latin typeface="Arial"/>
                <a:ea typeface="Arial"/>
                <a:cs typeface="Arial"/>
                <a:sym typeface="Arial"/>
              </a:rPr>
              <a:t>EMEA represents 44% of ticket volume, while other regions contribute under 14%. Increased regional leader support is crucial to drive Concierge adoption.</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4"/>
                </a:solidFill>
                <a:latin typeface="Arial"/>
                <a:ea typeface="Arial"/>
                <a:cs typeface="Arial"/>
                <a:sym typeface="Arial"/>
              </a:rPr>
              <a:t>Customer Reference and Global Campaigns:</a:t>
            </a:r>
            <a:r>
              <a:rPr b="0" i="0" lang="en" sz="1000" u="none" cap="none" strike="noStrike">
                <a:solidFill>
                  <a:schemeClr val="accent4"/>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Further enablement within these teams will enhance support efficiency and increase marketer satisfaction.</a:t>
            </a:r>
            <a:endParaRPr b="0" i="0" sz="1000" u="none" cap="none" strike="noStrike">
              <a:solidFill>
                <a:srgbClr val="000000"/>
              </a:solidFill>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4"/>
                </a:solidFill>
                <a:latin typeface="Arial"/>
                <a:ea typeface="Arial"/>
                <a:cs typeface="Arial"/>
                <a:sym typeface="Arial"/>
              </a:rPr>
              <a:t>Supporting Next 25’: </a:t>
            </a:r>
            <a:r>
              <a:rPr b="0" i="0" lang="en" sz="1000" u="none" cap="none" strike="noStrike">
                <a:solidFill>
                  <a:srgbClr val="000000"/>
                </a:solidFill>
                <a:latin typeface="Arial"/>
                <a:ea typeface="Arial"/>
                <a:cs typeface="Arial"/>
                <a:sym typeface="Arial"/>
              </a:rPr>
              <a:t>Expand Concierge thought leadership in support and processes to optimize current support experience.</a:t>
            </a:r>
            <a:endParaRPr b="0" i="0" sz="1000" u="none" cap="none" strike="noStrike">
              <a:solidFill>
                <a:srgbClr val="000000"/>
              </a:solidFill>
              <a:latin typeface="Arial"/>
              <a:ea typeface="Arial"/>
              <a:cs typeface="Arial"/>
              <a:sym typeface="Arial"/>
            </a:endParaRPr>
          </a:p>
        </p:txBody>
      </p:sp>
      <p:sp>
        <p:nvSpPr>
          <p:cNvPr id="2311" name="Google Shape;2311;p45"/>
          <p:cNvSpPr/>
          <p:nvPr/>
        </p:nvSpPr>
        <p:spPr>
          <a:xfrm>
            <a:off x="328365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Growth Opportunities</a:t>
            </a:r>
            <a:endParaRPr b="1" i="0" sz="1400" u="none" cap="none" strike="noStrike">
              <a:solidFill>
                <a:srgbClr val="FFFFFF"/>
              </a:solidFill>
              <a:latin typeface="Arial"/>
              <a:ea typeface="Arial"/>
              <a:cs typeface="Arial"/>
              <a:sym typeface="Arial"/>
            </a:endParaRPr>
          </a:p>
        </p:txBody>
      </p:sp>
      <p:sp>
        <p:nvSpPr>
          <p:cNvPr id="2312" name="Google Shape;2312;p45"/>
          <p:cNvSpPr/>
          <p:nvPr/>
        </p:nvSpPr>
        <p:spPr>
          <a:xfrm>
            <a:off x="6104350" y="1020200"/>
            <a:ext cx="2853000" cy="3538200"/>
          </a:xfrm>
          <a:prstGeom prst="roundRect">
            <a:avLst>
              <a:gd fmla="val 12652" name="adj"/>
            </a:avLst>
          </a:prstGeom>
          <a:solidFill>
            <a:srgbClr val="FFFFFF"/>
          </a:solidFill>
          <a:ln>
            <a:noFill/>
          </a:ln>
          <a:effectLst>
            <a:outerShdw blurRad="50800" rotWithShape="0" algn="ctr">
              <a:srgbClr val="000000">
                <a:alpha val="14117"/>
              </a:srgbClr>
            </a:outerShdw>
          </a:effectLst>
        </p:spPr>
        <p:txBody>
          <a:bodyPr anchorCtr="0" anchor="t" bIns="146300" lIns="182875" spcFirstLastPara="1" rIns="182875" wrap="square" tIns="146300">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Process Complexity:</a:t>
            </a:r>
            <a:r>
              <a:rPr b="1" i="0" lang="en" sz="1000" u="none" cap="none" strike="noStrike">
                <a:solidFill>
                  <a:srgbClr val="000000"/>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60% of tickets required SME involvement. Equipping Concierge with knowledge on key topics in 2024 will expedite resolutions.</a:t>
            </a:r>
            <a:endParaRPr b="0" i="0" sz="1000" u="none" cap="none" strike="noStrike">
              <a:solidFill>
                <a:srgbClr val="000000"/>
              </a:solidFill>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Knowledge Base Gaps:</a:t>
            </a:r>
            <a:r>
              <a:rPr b="1" i="0" lang="en" sz="1000" u="none" cap="none" strike="noStrike">
                <a:solidFill>
                  <a:srgbClr val="000000"/>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41% of ticket resolutions could be found in existing documentation. AI-powered Playbook search will address this need.</a:t>
            </a:r>
            <a:endParaRPr b="0" i="0" sz="1000" u="none" cap="none" strike="noStrike">
              <a:solidFill>
                <a:srgbClr val="000000"/>
              </a:solidFill>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External Team Collaboration: </a:t>
            </a:r>
            <a:r>
              <a:rPr b="0" i="0" lang="en" sz="1000" u="none" cap="none" strike="noStrike">
                <a:solidFill>
                  <a:srgbClr val="000000"/>
                </a:solidFill>
                <a:latin typeface="Arial"/>
                <a:ea typeface="Arial"/>
                <a:cs typeface="Arial"/>
                <a:sym typeface="Arial"/>
              </a:rPr>
              <a:t>We’ve work with at least 17 teams, each uses different intake channels. This highlights the need for process consolidation and stronger partnerships to enhance problem-solving efficiency. </a:t>
            </a:r>
            <a:endParaRPr b="0" i="0" sz="1000" u="none" cap="none" strike="noStrike">
              <a:solidFill>
                <a:srgbClr val="000000"/>
              </a:solidFill>
              <a:latin typeface="Arial"/>
              <a:ea typeface="Arial"/>
              <a:cs typeface="Arial"/>
              <a:sym typeface="Arial"/>
            </a:endParaRPr>
          </a:p>
        </p:txBody>
      </p:sp>
      <p:sp>
        <p:nvSpPr>
          <p:cNvPr id="2313" name="Google Shape;2313;p45"/>
          <p:cNvSpPr/>
          <p:nvPr/>
        </p:nvSpPr>
        <p:spPr>
          <a:xfrm>
            <a:off x="62425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Current Challenges</a:t>
            </a:r>
            <a:endParaRPr b="1" i="0" sz="1400" u="none" cap="none" strike="noStrike">
              <a:solidFill>
                <a:srgbClr val="FFFFFF"/>
              </a:solidFill>
              <a:latin typeface="Arial"/>
              <a:ea typeface="Arial"/>
              <a:cs typeface="Arial"/>
              <a:sym typeface="Arial"/>
            </a:endParaRPr>
          </a:p>
        </p:txBody>
      </p:sp>
      <p:sp>
        <p:nvSpPr>
          <p:cNvPr id="2314" name="Google Shape;2314;p45"/>
          <p:cNvSpPr txBox="1"/>
          <p:nvPr>
            <p:ph type="title"/>
          </p:nvPr>
        </p:nvSpPr>
        <p:spPr>
          <a:xfrm>
            <a:off x="415300" y="310075"/>
            <a:ext cx="5459100" cy="2616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SzPts val="2000"/>
              <a:buNone/>
            </a:pPr>
            <a:r>
              <a:rPr lang="en">
                <a:latin typeface="Arial"/>
                <a:ea typeface="Arial"/>
                <a:cs typeface="Arial"/>
                <a:sym typeface="Arial"/>
              </a:rPr>
              <a:t>2023 Concierge Learnings</a:t>
            </a: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8" name="Shape 2318"/>
        <p:cNvGrpSpPr/>
        <p:nvPr/>
      </p:nvGrpSpPr>
      <p:grpSpPr>
        <a:xfrm>
          <a:off x="0" y="0"/>
          <a:ext cx="0" cy="0"/>
          <a:chOff x="0" y="0"/>
          <a:chExt cx="0" cy="0"/>
        </a:xfrm>
      </p:grpSpPr>
      <p:sp>
        <p:nvSpPr>
          <p:cNvPr id="2319" name="Google Shape;2319;p4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320" name="Google Shape;2320;p4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1" name="Google Shape;2321;p4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00000"/>
              </a:lnSpc>
              <a:spcBef>
                <a:spcPts val="0"/>
              </a:spcBef>
              <a:spcAft>
                <a:spcPts val="0"/>
              </a:spcAft>
              <a:buSzPts val="1600"/>
              <a:buNone/>
            </a:pPr>
            <a:r>
              <a:rPr b="1" lang="en" sz="1600">
                <a:solidFill>
                  <a:srgbClr val="000000"/>
                </a:solidFill>
              </a:rPr>
              <a:t>Pillar 5 Improve Efficiency- Concierge Regional Focus</a:t>
            </a:r>
            <a:endParaRPr b="1"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1600"/>
              <a:buNone/>
            </a:pPr>
            <a:r>
              <a:t/>
            </a:r>
            <a:endParaRPr b="1" sz="1600"/>
          </a:p>
        </p:txBody>
      </p:sp>
      <p:sp>
        <p:nvSpPr>
          <p:cNvPr id="2322" name="Google Shape;2322;p4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3" name="Google Shape;2323;p4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324" name="Google Shape;2324;p46"/>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Issues </a:t>
            </a:r>
            <a:r>
              <a:rPr b="0" i="0" lang="en" sz="1000" u="none" cap="none" strike="noStrike">
                <a:solidFill>
                  <a:srgbClr val="EEEEEE"/>
                </a:solidFill>
                <a:latin typeface="Arial"/>
                <a:ea typeface="Arial"/>
                <a:cs typeface="Arial"/>
                <a:sym typeface="Arial"/>
              </a:rPr>
              <a:t>-What trends do regions care about?</a:t>
            </a:r>
            <a:endParaRPr b="1" i="0" sz="1000" u="none" cap="none" strike="noStrike">
              <a:solidFill>
                <a:srgbClr val="EEEEEE"/>
              </a:solidFill>
              <a:latin typeface="Arial"/>
              <a:ea typeface="Arial"/>
              <a:cs typeface="Arial"/>
              <a:sym typeface="Arial"/>
            </a:endParaRPr>
          </a:p>
        </p:txBody>
      </p:sp>
      <p:sp>
        <p:nvSpPr>
          <p:cNvPr id="2325" name="Google Shape;2325;p46"/>
          <p:cNvSpPr/>
          <p:nvPr/>
        </p:nvSpPr>
        <p:spPr>
          <a:xfrm>
            <a:off x="409100" y="1541000"/>
            <a:ext cx="8498400" cy="8283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GLOBAL</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Intake Optimization: </a:t>
            </a:r>
            <a:r>
              <a:rPr b="0" i="0" lang="en" sz="900" u="none" cap="none" strike="noStrike">
                <a:solidFill>
                  <a:srgbClr val="000000"/>
                </a:solidFill>
                <a:latin typeface="Arial"/>
                <a:ea typeface="Arial"/>
                <a:cs typeface="Arial"/>
                <a:sym typeface="Arial"/>
              </a:rPr>
              <a:t>Streamline intake document generation processes through AMP for increased efficiency.</a:t>
            </a:r>
            <a:endParaRPr b="1" i="0" sz="900" u="none" cap="none" strike="noStrike">
              <a:solidFill>
                <a:srgbClr val="000000"/>
              </a:solidFill>
              <a:latin typeface="Arial"/>
              <a:ea typeface="Arial"/>
              <a:cs typeface="Arial"/>
              <a:sym typeface="Arial"/>
            </a:endParaRPr>
          </a:p>
        </p:txBody>
      </p:sp>
      <p:sp>
        <p:nvSpPr>
          <p:cNvPr id="2326" name="Google Shape;2326;p46"/>
          <p:cNvSpPr/>
          <p:nvPr/>
        </p:nvSpPr>
        <p:spPr>
          <a:xfrm>
            <a:off x="409100"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NORTHAM</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Platform Stability: </a:t>
            </a:r>
            <a:r>
              <a:rPr b="0" i="0" lang="en" sz="900" u="none" cap="none" strike="noStrike">
                <a:solidFill>
                  <a:srgbClr val="000000"/>
                </a:solidFill>
                <a:latin typeface="Arial"/>
                <a:ea typeface="Arial"/>
                <a:cs typeface="Arial"/>
                <a:sym typeface="Arial"/>
              </a:rPr>
              <a:t>Prioritize enhancements to AMP and Sandbox to guarantee a dependable user experience.</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Efficient Search:</a:t>
            </a:r>
            <a:r>
              <a:rPr b="0" i="0" lang="en" sz="900" u="none" cap="none" strike="noStrike">
                <a:solidFill>
                  <a:srgbClr val="000000"/>
                </a:solidFill>
                <a:latin typeface="Arial"/>
                <a:ea typeface="Arial"/>
                <a:cs typeface="Arial"/>
                <a:sym typeface="Arial"/>
              </a:rPr>
              <a:t> Implement improved search capabilities within Attribution 3.0 and Activation to enable quick access to essential data.</a:t>
            </a:r>
            <a:endParaRPr b="1" i="0" sz="900" u="none" cap="none" strike="noStrike">
              <a:solidFill>
                <a:srgbClr val="000000"/>
              </a:solidFill>
              <a:latin typeface="Arial"/>
              <a:ea typeface="Arial"/>
              <a:cs typeface="Arial"/>
              <a:sym typeface="Arial"/>
            </a:endParaRPr>
          </a:p>
        </p:txBody>
      </p:sp>
      <p:sp>
        <p:nvSpPr>
          <p:cNvPr id="2327" name="Google Shape;2327;p46"/>
          <p:cNvSpPr/>
          <p:nvPr/>
        </p:nvSpPr>
        <p:spPr>
          <a:xfrm>
            <a:off x="3290368"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EMEA</a:t>
            </a:r>
            <a:endParaRPr b="1" i="0" sz="900" u="none" cap="none" strike="noStrike">
              <a:solidFill>
                <a:srgbClr val="000000"/>
              </a:solidFill>
              <a:latin typeface="Arial"/>
              <a:ea typeface="Arial"/>
              <a:cs typeface="Arial"/>
              <a:sym typeface="Arial"/>
            </a:endParaRPr>
          </a:p>
          <a:p>
            <a:pPr indent="0" lvl="0" marL="45720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Data Integrity: </a:t>
            </a:r>
            <a:r>
              <a:rPr b="0" i="0" lang="en" sz="900" u="none" cap="none" strike="noStrike">
                <a:solidFill>
                  <a:srgbClr val="000000"/>
                </a:solidFill>
                <a:latin typeface="Arial"/>
                <a:ea typeface="Arial"/>
                <a:cs typeface="Arial"/>
                <a:sym typeface="Arial"/>
              </a:rPr>
              <a:t>Address user education to reduce perception on data discrepancies. Promote best practices on leveraging multiple data sources.</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28" name="Google Shape;2328;p46"/>
          <p:cNvSpPr/>
          <p:nvPr/>
        </p:nvSpPr>
        <p:spPr>
          <a:xfrm>
            <a:off x="6171635"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APAC</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Process Reinforcement:</a:t>
            </a:r>
            <a:r>
              <a:rPr b="0" i="0" lang="en" sz="900" u="none" cap="none" strike="noStrike">
                <a:solidFill>
                  <a:srgbClr val="000000"/>
                </a:solidFill>
                <a:latin typeface="Arial"/>
                <a:ea typeface="Arial"/>
                <a:cs typeface="Arial"/>
                <a:sym typeface="Arial"/>
              </a:rPr>
              <a:t> Emphasize existing protocols and guidelines for database requests to optimize campaign targeting efficiency.</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47"/>
          <p:cNvSpPr/>
          <p:nvPr/>
        </p:nvSpPr>
        <p:spPr>
          <a:xfrm>
            <a:off x="621575" y="810350"/>
            <a:ext cx="80655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EEEEEE"/>
              </a:solidFill>
              <a:latin typeface="Arial"/>
              <a:ea typeface="Arial"/>
              <a:cs typeface="Arial"/>
              <a:sym typeface="Arial"/>
            </a:endParaRPr>
          </a:p>
        </p:txBody>
      </p:sp>
      <p:sp>
        <p:nvSpPr>
          <p:cNvPr id="2334" name="Google Shape;2334;p47"/>
          <p:cNvSpPr txBox="1"/>
          <p:nvPr/>
        </p:nvSpPr>
        <p:spPr>
          <a:xfrm>
            <a:off x="0" y="249750"/>
            <a:ext cx="8853900" cy="11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20"/>
              <a:buFont typeface="Arial"/>
              <a:buNone/>
            </a:pPr>
            <a:r>
              <a:t/>
            </a:r>
            <a:endParaRPr b="0" i="0" sz="92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1371600" marR="0" rtl="0" algn="l">
              <a:lnSpc>
                <a:spcPct val="100000"/>
              </a:lnSpc>
              <a:spcBef>
                <a:spcPts val="100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2024 Y/Y Efficiency Target by Region (Direct Named, GCP + GWS, Traditional + AI)</a:t>
            </a:r>
            <a:endParaRPr b="1" i="0" sz="1200" u="none" cap="none" strike="noStrike">
              <a:solidFill>
                <a:srgbClr val="FFFFFF"/>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1" marL="1371600" marR="0" rtl="0" algn="l">
              <a:lnSpc>
                <a:spcPct val="100000"/>
              </a:lnSpc>
              <a:spcBef>
                <a:spcPts val="100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AI investments (~$103m) from the bottom-up Plan in a Trix </a:t>
            </a:r>
            <a:r>
              <a:rPr b="0" i="0" lang="en" sz="1200" u="sng" cap="none" strike="noStrike">
                <a:solidFill>
                  <a:schemeClr val="hlink"/>
                </a:solidFill>
                <a:latin typeface="Arial"/>
                <a:ea typeface="Arial"/>
                <a:cs typeface="Arial"/>
                <a:sym typeface="Arial"/>
                <a:hlinkClick r:id="rId3"/>
              </a:rPr>
              <a:t>submission</a:t>
            </a:r>
            <a:r>
              <a:rPr b="0" i="0" lang="en" sz="1200" u="none" cap="none" strike="noStrike">
                <a:solidFill>
                  <a:srgbClr val="000000"/>
                </a:solidFill>
                <a:latin typeface="Arial"/>
                <a:ea typeface="Arial"/>
                <a:cs typeface="Arial"/>
                <a:sym typeface="Arial"/>
              </a:rPr>
              <a:t> almost tripled the $36m assumed in the Source Demand Named Direct target setting model, mostly driven by the Regional, Enterprise Demand and Events team.</a:t>
            </a:r>
            <a:endParaRPr b="0" i="0" sz="1200" u="none" cap="none" strike="noStrike">
              <a:solidFill>
                <a:srgbClr val="000000"/>
              </a:solidFill>
              <a:latin typeface="Arial"/>
              <a:ea typeface="Arial"/>
              <a:cs typeface="Arial"/>
              <a:sym typeface="Arial"/>
            </a:endParaRPr>
          </a:p>
          <a:p>
            <a:pPr indent="-304800" lvl="2" marL="1828800" marR="0" rtl="0" algn="l">
              <a:lnSpc>
                <a:spcPct val="100000"/>
              </a:lnSpc>
              <a:spcBef>
                <a:spcPts val="100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Cost efficiency metrics reported through the TK OKR, LT OKR, and Cloud BFO processes will be based on traditional + AI business outcomes and spend to avoid volatility stemming from the traditional vs. AI spend split assumptions</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35" name="Google Shape;2335;p4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336" name="Google Shape;2336;p4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7" name="Google Shape;2337;p4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2338" name="Google Shape;2338;p47"/>
          <p:cNvGraphicFramePr/>
          <p:nvPr/>
        </p:nvGraphicFramePr>
        <p:xfrm>
          <a:off x="2787100" y="1373200"/>
          <a:ext cx="3000000" cy="3000000"/>
        </p:xfrm>
        <a:graphic>
          <a:graphicData uri="http://schemas.openxmlformats.org/drawingml/2006/table">
            <a:tbl>
              <a:tblPr>
                <a:noFill/>
                <a:tableStyleId>{7C5EF02B-99F2-48A9-A0BB-A9CD79DA7F2B}</a:tableStyleId>
              </a:tblPr>
              <a:tblGrid>
                <a:gridCol w="759175"/>
                <a:gridCol w="759175"/>
                <a:gridCol w="759175"/>
                <a:gridCol w="759175"/>
              </a:tblGrid>
              <a:tr h="1892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Cost per QSO</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r>
              <a:tr h="1892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Region</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Plan</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YoY Prelim</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NORTHAM</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$8,502</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$5,576</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LATAM</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$5,616</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$4,286</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EMEA</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$5,628</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$4,268</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JAPAC</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$5,608</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$4,191</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$6,544</a:t>
                      </a:r>
                      <a:endParaRPr b="1"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$4,868</a:t>
                      </a:r>
                      <a:endParaRPr b="1"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-26%</a:t>
                      </a:r>
                      <a:endParaRPr b="1" sz="800" u="none" cap="none" strike="noStrike">
                        <a:latin typeface="Arial"/>
                        <a:ea typeface="Arial"/>
                        <a:cs typeface="Arial"/>
                        <a:sym typeface="Arial"/>
                      </a:endParaRPr>
                    </a:p>
                  </a:txBody>
                  <a:tcPr marT="19050" marB="19050" marR="28575" marL="28575" anchor="b">
                    <a:solidFill>
                      <a:srgbClr val="D9EAD3"/>
                    </a:solidFill>
                  </a:tcPr>
                </a:tc>
              </a:tr>
            </a:tbl>
          </a:graphicData>
        </a:graphic>
      </p:graphicFrame>
      <p:sp>
        <p:nvSpPr>
          <p:cNvPr id="2339" name="Google Shape;2339;p47"/>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Source Demand Cost Efficiency Target Update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graphicFrame>
        <p:nvGraphicFramePr>
          <p:cNvPr id="1611" name="Google Shape;1611;p5"/>
          <p:cNvGraphicFramePr/>
          <p:nvPr/>
        </p:nvGraphicFramePr>
        <p:xfrm>
          <a:off x="1220475" y="698175"/>
          <a:ext cx="3000000" cy="3000000"/>
        </p:xfrm>
        <a:graphic>
          <a:graphicData uri="http://schemas.openxmlformats.org/drawingml/2006/table">
            <a:tbl>
              <a:tblPr>
                <a:noFill/>
                <a:tableStyleId>{64F2ED6C-A06D-4375-8377-32ED43606BC0}</a:tableStyleId>
              </a:tblPr>
              <a:tblGrid>
                <a:gridCol w="7028825"/>
                <a:gridCol w="2457750"/>
              </a:tblGrid>
              <a:tr h="4108425">
                <a:tc>
                  <a:txBody>
                    <a:bodyPr/>
                    <a:lstStyle/>
                    <a:p>
                      <a:pPr indent="0" lvl="0" marL="91440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chemeClr val="accent1"/>
                        </a:buClr>
                        <a:buSzPts val="1100"/>
                        <a:buFont typeface="Arial"/>
                        <a:buAutoNum type="arabicPeriod"/>
                      </a:pPr>
                      <a:r>
                        <a:rPr b="1" lang="en" sz="1100" u="none" cap="none" strike="noStrike">
                          <a:solidFill>
                            <a:schemeClr val="accent1"/>
                          </a:solidFill>
                          <a:latin typeface="Arial"/>
                          <a:ea typeface="Arial"/>
                          <a:cs typeface="Arial"/>
                          <a:sym typeface="Arial"/>
                        </a:rPr>
                        <a:t>Source Demand</a:t>
                      </a:r>
                      <a:endParaRPr b="1" sz="1100" u="none" cap="none" strike="noStrike">
                        <a:solidFill>
                          <a:schemeClr val="accen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Direct + 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uFill>
                            <a:noFill/>
                          </a:uFill>
                          <a:latin typeface="Arial"/>
                          <a:ea typeface="Arial"/>
                          <a:cs typeface="Arial"/>
                          <a:sym typeface="Arial"/>
                          <a:hlinkClick action="ppaction://hlinksldjump" r:id="rId3">
                            <a:extLst>
                              <a:ext uri="{A12FA001-AC4F-418D-AE19-62706E023703}">
                                <ahyp:hlinkClr val="tx"/>
                              </a:ext>
                            </a:extLst>
                          </a:hlinkClick>
                        </a:rPr>
                        <a:t>Looking Back: </a:t>
                      </a:r>
                      <a:r>
                        <a:rPr lang="en" sz="1100" u="none" cap="none" strike="noStrike">
                          <a:solidFill>
                            <a:schemeClr val="lt1"/>
                          </a:solidFill>
                          <a:latin typeface="Arial"/>
                          <a:ea typeface="Arial"/>
                          <a:cs typeface="Arial"/>
                          <a:sym typeface="Arial"/>
                        </a:rPr>
                        <a:t>Pipeline, QSOs</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uFill>
                            <a:noFill/>
                          </a:uFill>
                          <a:latin typeface="Arial"/>
                          <a:ea typeface="Arial"/>
                          <a:cs typeface="Arial"/>
                          <a:sym typeface="Arial"/>
                          <a:hlinkClick action="ppaction://hlinksldjump" r:id="rId4">
                            <a:extLst>
                              <a:ext uri="{A12FA001-AC4F-418D-AE19-62706E023703}">
                                <ahyp:hlinkClr val="tx"/>
                              </a:ext>
                            </a:extLst>
                          </a:hlinkClick>
                        </a:rPr>
                        <a:t>Looking Ahead:</a:t>
                      </a:r>
                      <a:r>
                        <a:rPr b="1" lang="en" sz="1100" u="none" cap="none" strike="noStrike">
                          <a:solidFill>
                            <a:schemeClr val="lt1"/>
                          </a:solidFill>
                          <a:latin typeface="Arial"/>
                          <a:ea typeface="Arial"/>
                          <a:cs typeface="Arial"/>
                          <a:sym typeface="Arial"/>
                        </a:rPr>
                        <a:t> </a:t>
                      </a:r>
                      <a:r>
                        <a:rPr lang="en" sz="1100" u="none" cap="none" strike="noStrike">
                          <a:solidFill>
                            <a:schemeClr val="lt1"/>
                          </a:solidFill>
                          <a:latin typeface="Arial"/>
                          <a:ea typeface="Arial"/>
                          <a:cs typeface="Arial"/>
                          <a:sym typeface="Arial"/>
                        </a:rPr>
                        <a:t>Spend, Inquiry Volumes, MQL Volumes &amp; Acceptance Rate, Backlog Pipeline Potential, QSO and Pipeline Contribution %, Forecast</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uFill>
                            <a:noFill/>
                          </a:uFill>
                          <a:latin typeface="Arial"/>
                          <a:ea typeface="Arial"/>
                          <a:cs typeface="Arial"/>
                          <a:sym typeface="Arial"/>
                          <a:hlinkClick>
                            <a:extLst>
                              <a:ext uri="{A12FA001-AC4F-418D-AE19-62706E023703}">
                                <ahyp:hlinkClr val="tx"/>
                              </a:ext>
                            </a:extLst>
                          </a:hlinkClick>
                        </a:rPr>
                        <a:t>Looking Back:</a:t>
                      </a:r>
                      <a:r>
                        <a:rPr b="1" lang="en" sz="1100" u="sng" cap="none" strike="noStrike">
                          <a:solidFill>
                            <a:schemeClr val="lt1"/>
                          </a:solidFill>
                          <a:latin typeface="Arial"/>
                          <a:ea typeface="Arial"/>
                          <a:cs typeface="Arial"/>
                          <a:sym typeface="Arial"/>
                        </a:rPr>
                        <a:t> </a:t>
                      </a:r>
                      <a:r>
                        <a:rPr lang="en" sz="1100" u="none" cap="none" strike="noStrike">
                          <a:solidFill>
                            <a:schemeClr val="lt1"/>
                          </a:solidFill>
                          <a:latin typeface="Arial"/>
                          <a:ea typeface="Arial"/>
                          <a:cs typeface="Arial"/>
                          <a:sym typeface="Arial"/>
                        </a:rPr>
                        <a:t>Pipeline, Partner Marketing Contribution %</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uFill>
                            <a:noFill/>
                          </a:uFill>
                          <a:latin typeface="Arial"/>
                          <a:ea typeface="Arial"/>
                          <a:cs typeface="Arial"/>
                          <a:sym typeface="Arial"/>
                          <a:hlinkClick action="ppaction://hlinksldjump" r:id="rId5">
                            <a:extLst>
                              <a:ext uri="{A12FA001-AC4F-418D-AE19-62706E023703}">
                                <ahyp:hlinkClr val="tx"/>
                              </a:ext>
                            </a:extLst>
                          </a:hlinkClick>
                        </a:rPr>
                        <a:t>Looking Ahead: </a:t>
                      </a:r>
                      <a:r>
                        <a:rPr lang="en" sz="1100" u="none" cap="none" strike="noStrike">
                          <a:solidFill>
                            <a:schemeClr val="lt1"/>
                          </a:solidFill>
                          <a:latin typeface="Arial"/>
                          <a:ea typeface="Arial"/>
                          <a:cs typeface="Arial"/>
                          <a:sym typeface="Arial"/>
                        </a:rPr>
                        <a:t>Spend, Stage 0 Opps, Stage 1 Pipeline, Pipe to Spend</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rgbClr val="E84435"/>
                        </a:buClr>
                        <a:buSzPts val="1100"/>
                        <a:buFont typeface="Arial"/>
                        <a:buAutoNum type="arabicPeriod"/>
                      </a:pPr>
                      <a:r>
                        <a:rPr b="1" lang="en" sz="1100" u="none" cap="none" strike="noStrike">
                          <a:solidFill>
                            <a:srgbClr val="E84435"/>
                          </a:solidFill>
                          <a:uFill>
                            <a:noFill/>
                          </a:uFill>
                          <a:latin typeface="Arial"/>
                          <a:ea typeface="Arial"/>
                          <a:cs typeface="Arial"/>
                          <a:sym typeface="Arial"/>
                          <a:hlinkClick action="ppaction://hlinksldjump" r:id="rId6">
                            <a:extLst>
                              <a:ext uri="{A12FA001-AC4F-418D-AE19-62706E023703}">
                                <ahyp:hlinkClr val="tx"/>
                              </a:ext>
                            </a:extLst>
                          </a:hlinkClick>
                        </a:rPr>
                        <a:t>Acquire Revenue</a:t>
                      </a:r>
                      <a:endParaRPr b="1" sz="1100" u="none" cap="none" strike="noStrike">
                        <a:solidFill>
                          <a:srgbClr val="E84435"/>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lt1"/>
                          </a:solidFill>
                          <a:uFill>
                            <a:noFill/>
                          </a:uFill>
                          <a:latin typeface="Arial"/>
                          <a:ea typeface="Arial"/>
                          <a:cs typeface="Arial"/>
                          <a:sym typeface="Arial"/>
                          <a:hlinkClick action="ppaction://hlinksldjump" r:id="rId7">
                            <a:extLst>
                              <a:ext uri="{A12FA001-AC4F-418D-AE19-62706E023703}">
                                <ahyp:hlinkClr val="tx"/>
                              </a:ext>
                            </a:extLst>
                          </a:hlinkClick>
                        </a:rPr>
                        <a:t>GCP:</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uFill>
                            <a:noFill/>
                          </a:uFill>
                          <a:latin typeface="Arial"/>
                          <a:ea typeface="Arial"/>
                          <a:cs typeface="Arial"/>
                          <a:sym typeface="Arial"/>
                          <a:hlinkClick action="ppaction://hlinksldjump" r:id="rId8">
                            <a:extLst>
                              <a:ext uri="{A12FA001-AC4F-418D-AE19-62706E023703}">
                                <ahyp:hlinkClr val="tx"/>
                              </a:ext>
                            </a:extLst>
                          </a:hlinkClick>
                        </a:rPr>
                        <a:t>Looking Back:</a:t>
                      </a:r>
                      <a:r>
                        <a:rPr b="1" lang="en" sz="1100" u="sng" cap="none" strike="noStrike">
                          <a:solidFill>
                            <a:schemeClr val="hlink"/>
                          </a:solidFill>
                          <a:latin typeface="Arial"/>
                          <a:ea typeface="Arial"/>
                          <a:cs typeface="Arial"/>
                          <a:sym typeface="Arial"/>
                          <a:hlinkClick action="ppaction://hlinksldjump" r:id="rId9"/>
                        </a:rPr>
                        <a:t> </a:t>
                      </a:r>
                      <a:r>
                        <a:rPr lang="en" sz="1100" u="none" cap="none" strike="noStrike">
                          <a:solidFill>
                            <a:schemeClr val="lt1"/>
                          </a:solidFill>
                          <a:latin typeface="Arial"/>
                          <a:ea typeface="Arial"/>
                          <a:cs typeface="Arial"/>
                          <a:sym typeface="Arial"/>
                        </a:rPr>
                        <a:t>In-Year Revenue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uFill>
                            <a:noFill/>
                          </a:uFill>
                          <a:latin typeface="Arial"/>
                          <a:ea typeface="Arial"/>
                          <a:cs typeface="Arial"/>
                          <a:sym typeface="Arial"/>
                          <a:hlinkClick action="ppaction://hlinksldjump" r:id="rId10">
                            <a:extLst>
                              <a:ext uri="{A12FA001-AC4F-418D-AE19-62706E023703}">
                                <ahyp:hlinkClr val="tx"/>
                              </a:ext>
                            </a:extLst>
                          </a:hlinkClick>
                        </a:rPr>
                        <a:t>Looking Ahead: </a:t>
                      </a:r>
                      <a:r>
                        <a:rPr lang="en" sz="1100" u="none" cap="none" strike="noStrike">
                          <a:solidFill>
                            <a:schemeClr val="lt1"/>
                          </a:solidFill>
                          <a:latin typeface="Arial"/>
                          <a:ea typeface="Arial"/>
                          <a:cs typeface="Arial"/>
                          <a:sym typeface="Arial"/>
                        </a:rPr>
                        <a:t>Web Activity, Free Trials Starts, 7D Actives, Trial Conversions</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lt1"/>
                          </a:solidFill>
                          <a:latin typeface="Arial"/>
                          <a:ea typeface="Arial"/>
                          <a:cs typeface="Arial"/>
                          <a:sym typeface="Arial"/>
                        </a:rPr>
                        <a:t>GWS: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uFill>
                            <a:noFill/>
                          </a:uFill>
                          <a:latin typeface="Arial"/>
                          <a:ea typeface="Arial"/>
                          <a:cs typeface="Arial"/>
                          <a:sym typeface="Arial"/>
                          <a:hlinkClick action="ppaction://hlinksldjump" r:id="rId11">
                            <a:extLst>
                              <a:ext uri="{A12FA001-AC4F-418D-AE19-62706E023703}">
                                <ahyp:hlinkClr val="tx"/>
                              </a:ext>
                            </a:extLst>
                          </a:hlinkClick>
                        </a:rPr>
                        <a:t>Looking Back: </a:t>
                      </a:r>
                      <a:r>
                        <a:rPr lang="en" sz="1100" u="none" cap="none" strike="noStrike">
                          <a:solidFill>
                            <a:schemeClr val="lt1"/>
                          </a:solidFill>
                          <a:latin typeface="Arial"/>
                          <a:ea typeface="Arial"/>
                          <a:cs typeface="Arial"/>
                          <a:sym typeface="Arial"/>
                        </a:rPr>
                        <a:t>In-Year Revenue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uFill>
                            <a:noFill/>
                          </a:uFill>
                          <a:latin typeface="Arial"/>
                          <a:ea typeface="Arial"/>
                          <a:cs typeface="Arial"/>
                          <a:sym typeface="Arial"/>
                          <a:hlinkClick action="ppaction://hlinksldjump" r:id="rId12">
                            <a:extLst>
                              <a:ext uri="{A12FA001-AC4F-418D-AE19-62706E023703}">
                                <ahyp:hlinkClr val="tx"/>
                              </a:ext>
                            </a:extLst>
                          </a:hlinkClick>
                        </a:rPr>
                        <a:t>Looking Back:</a:t>
                      </a:r>
                      <a:r>
                        <a:rPr lang="en" sz="1100" u="none" cap="none" strike="noStrike">
                          <a:solidFill>
                            <a:schemeClr val="lt1"/>
                          </a:solidFill>
                          <a:uFill>
                            <a:noFill/>
                          </a:uFill>
                          <a:latin typeface="Arial"/>
                          <a:ea typeface="Arial"/>
                          <a:cs typeface="Arial"/>
                          <a:sym typeface="Arial"/>
                          <a:hlinkClick action="ppaction://hlinksldjump" r:id="rId13">
                            <a:extLst>
                              <a:ext uri="{A12FA001-AC4F-418D-AE19-62706E023703}">
                                <ahyp:hlinkClr val="tx"/>
                              </a:ext>
                            </a:extLst>
                          </a:hlinkClick>
                        </a:rPr>
                        <a:t> </a:t>
                      </a:r>
                      <a:r>
                        <a:rPr lang="en" sz="1100" u="none" cap="none" strike="noStrike">
                          <a:solidFill>
                            <a:schemeClr val="lt1"/>
                          </a:solidFill>
                          <a:latin typeface="Arial"/>
                          <a:ea typeface="Arial"/>
                          <a:cs typeface="Arial"/>
                          <a:sym typeface="Arial"/>
                        </a:rPr>
                        <a:t>In-Year Revenue, Seats, ARPU, Churn</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rgbClr val="A142F4"/>
                        </a:buClr>
                        <a:buSzPts val="1100"/>
                        <a:buFont typeface="Arial"/>
                        <a:buAutoNum type="arabicPeriod"/>
                      </a:pPr>
                      <a:r>
                        <a:rPr b="1" lang="en" sz="1100" u="none" cap="none" strike="noStrike">
                          <a:solidFill>
                            <a:srgbClr val="A142F4"/>
                          </a:solidFill>
                          <a:latin typeface="Arial"/>
                          <a:ea typeface="Arial"/>
                          <a:cs typeface="Arial"/>
                          <a:sym typeface="Arial"/>
                        </a:rPr>
                        <a:t>Improve Efficiency</a:t>
                      </a:r>
                      <a:endParaRPr b="1" sz="1100" u="none" cap="none" strike="noStrike">
                        <a:solidFill>
                          <a:schemeClr val="dk2"/>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Operations and Escalations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uFill>
                            <a:noFill/>
                          </a:uFill>
                          <a:latin typeface="Arial"/>
                          <a:ea typeface="Arial"/>
                          <a:cs typeface="Arial"/>
                          <a:sym typeface="Arial"/>
                          <a:hlinkClick action="ppaction://hlinksldjump" r:id="rId14">
                            <a:extLst>
                              <a:ext uri="{A12FA001-AC4F-418D-AE19-62706E023703}">
                                <ahyp:hlinkClr val="tx"/>
                              </a:ext>
                            </a:extLst>
                          </a:hlinkClick>
                        </a:rPr>
                        <a:t>Lead and Routing Tickets Deep Dive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uFill>
                            <a:noFill/>
                          </a:uFill>
                          <a:latin typeface="Arial"/>
                          <a:ea typeface="Arial"/>
                          <a:cs typeface="Arial"/>
                          <a:sym typeface="Arial"/>
                          <a:hlinkClick action="ppaction://hlinksldjump" r:id="rId15">
                            <a:extLst>
                              <a:ext uri="{A12FA001-AC4F-418D-AE19-62706E023703}">
                                <ahyp:hlinkClr val="tx"/>
                              </a:ext>
                            </a:extLst>
                          </a:hlinkClick>
                        </a:rPr>
                        <a:t>Regional Escalations and Insights</a:t>
                      </a:r>
                      <a:endParaRPr b="1"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Finance</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uFill>
                            <a:noFill/>
                          </a:uFill>
                          <a:latin typeface="Arial"/>
                          <a:ea typeface="Arial"/>
                          <a:cs typeface="Arial"/>
                          <a:sym typeface="Arial"/>
                          <a:hlinkClick action="ppaction://hlinksldjump" r:id="rId16">
                            <a:extLst>
                              <a:ext uri="{A12FA001-AC4F-418D-AE19-62706E023703}">
                                <ahyp:hlinkClr val="tx"/>
                              </a:ext>
                            </a:extLst>
                          </a:hlinkClick>
                        </a:rPr>
                        <a:t>EOQ Budget Update</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uFill>
                            <a:noFill/>
                          </a:uFill>
                          <a:latin typeface="Arial"/>
                          <a:ea typeface="Arial"/>
                          <a:cs typeface="Arial"/>
                          <a:sym typeface="Arial"/>
                          <a:hlinkClick action="ppaction://hlinksldjump" r:id="rId17">
                            <a:extLst>
                              <a:ext uri="{A12FA001-AC4F-418D-AE19-62706E023703}">
                                <ahyp:hlinkClr val="tx"/>
                              </a:ext>
                            </a:extLst>
                          </a:hlinkClick>
                        </a:rPr>
                        <a:t>CpQSO Q1 Results</a:t>
                      </a:r>
                      <a:endParaRPr b="1"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612" name="Google Shape;1612;p5"/>
          <p:cNvPicPr preferRelativeResize="0"/>
          <p:nvPr/>
        </p:nvPicPr>
        <p:blipFill rotWithShape="1">
          <a:blip r:embed="rId18">
            <a:alphaModFix/>
          </a:blip>
          <a:srcRect b="0" l="0" r="0" t="0"/>
          <a:stretch/>
        </p:blipFill>
        <p:spPr>
          <a:xfrm>
            <a:off x="413775" y="1307600"/>
            <a:ext cx="806700" cy="806700"/>
          </a:xfrm>
          <a:prstGeom prst="rect">
            <a:avLst/>
          </a:prstGeom>
          <a:noFill/>
          <a:ln>
            <a:noFill/>
          </a:ln>
        </p:spPr>
      </p:pic>
      <p:grpSp>
        <p:nvGrpSpPr>
          <p:cNvPr id="1613" name="Google Shape;1613;p5"/>
          <p:cNvGrpSpPr/>
          <p:nvPr/>
        </p:nvGrpSpPr>
        <p:grpSpPr>
          <a:xfrm>
            <a:off x="1562279" y="994527"/>
            <a:ext cx="169308" cy="134902"/>
            <a:chOff x="6337848" y="1577150"/>
            <a:chExt cx="273253" cy="223718"/>
          </a:xfrm>
        </p:grpSpPr>
        <p:sp>
          <p:nvSpPr>
            <p:cNvPr id="1614" name="Google Shape;1614;p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7" name="Google Shape;1617;p5"/>
          <p:cNvGrpSpPr/>
          <p:nvPr/>
        </p:nvGrpSpPr>
        <p:grpSpPr>
          <a:xfrm>
            <a:off x="1548235" y="2466789"/>
            <a:ext cx="197420" cy="134907"/>
            <a:chOff x="981300" y="1412538"/>
            <a:chExt cx="308470" cy="238480"/>
          </a:xfrm>
        </p:grpSpPr>
        <p:sp>
          <p:nvSpPr>
            <p:cNvPr id="1618" name="Google Shape;1618;p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1" name="Google Shape;1621;p5"/>
          <p:cNvSpPr/>
          <p:nvPr/>
        </p:nvSpPr>
        <p:spPr>
          <a:xfrm>
            <a:off x="1567456" y="38013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2" name="Google Shape;1622;p5"/>
          <p:cNvSpPr txBox="1"/>
          <p:nvPr>
            <p:ph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SzPts val="1100"/>
              <a:buNone/>
            </a:pPr>
            <a:r>
              <a:rPr b="1" lang="en" sz="1600"/>
              <a:t>Table of Contents</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6"/>
          <p:cNvSpPr txBox="1"/>
          <p:nvPr/>
        </p:nvSpPr>
        <p:spPr>
          <a:xfrm>
            <a:off x="357300" y="3477000"/>
            <a:ext cx="3239700" cy="12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
              <a:buFont typeface="Arial"/>
              <a:buNone/>
            </a:pPr>
            <a:r>
              <a:rPr b="1" i="0" lang="en" sz="1000" u="none" cap="none" strike="noStrike">
                <a:solidFill>
                  <a:schemeClr val="accent2"/>
                </a:solidFill>
                <a:latin typeface="Arial"/>
                <a:ea typeface="Arial"/>
                <a:cs typeface="Arial"/>
                <a:sym typeface="Arial"/>
              </a:rPr>
              <a:t>Definitions</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
              <a:buFont typeface="Arial"/>
              <a:buNone/>
            </a:pPr>
            <a:r>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New</a:t>
            </a:r>
            <a:r>
              <a:rPr b="0" i="0" lang="en" sz="900" u="none" cap="none" strike="noStrike">
                <a:solidFill>
                  <a:srgbClr val="1F1F1F"/>
                </a:solidFill>
                <a:latin typeface="Arial"/>
                <a:ea typeface="Arial"/>
                <a:cs typeface="Arial"/>
                <a:sym typeface="Arial"/>
              </a:rPr>
              <a:t> - In-year revenue from new SMB customers who convert online this year</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Existing</a:t>
            </a:r>
            <a:r>
              <a:rPr b="0" i="0" lang="en" sz="900" u="none" cap="none" strike="noStrike">
                <a:solidFill>
                  <a:srgbClr val="1F1F1F"/>
                </a:solidFill>
                <a:latin typeface="Arial"/>
                <a:ea typeface="Arial"/>
                <a:cs typeface="Arial"/>
                <a:sym typeface="Arial"/>
              </a:rPr>
              <a:t> - In-year revenue from existing SMB customers who converted online in prior years</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Expansion</a:t>
            </a:r>
            <a:r>
              <a:rPr b="0" i="0" lang="en" sz="900" u="none" cap="none" strike="noStrike">
                <a:solidFill>
                  <a:srgbClr val="1F1F1F"/>
                </a:solidFill>
                <a:latin typeface="Arial"/>
                <a:ea typeface="Arial"/>
                <a:cs typeface="Arial"/>
                <a:sym typeface="Arial"/>
              </a:rPr>
              <a:t> - In-year revenue from marketing influenced product cross-sell among all customers (new, existing, SMB, and Corp+)</a:t>
            </a:r>
            <a:endParaRPr b="0" i="0" sz="900" u="none" cap="none" strike="noStrike">
              <a:solidFill>
                <a:srgbClr val="1F1F1F"/>
              </a:solidFill>
              <a:latin typeface="Arial"/>
              <a:ea typeface="Arial"/>
              <a:cs typeface="Arial"/>
              <a:sym typeface="Arial"/>
            </a:endParaRPr>
          </a:p>
        </p:txBody>
      </p:sp>
      <p:sp>
        <p:nvSpPr>
          <p:cNvPr id="1628" name="Google Shape;1628;p6"/>
          <p:cNvSpPr/>
          <p:nvPr/>
        </p:nvSpPr>
        <p:spPr>
          <a:xfrm>
            <a:off x="467775" y="3532625"/>
            <a:ext cx="3196500" cy="13584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30" name="Google Shape;1630;p6"/>
          <p:cNvGrpSpPr/>
          <p:nvPr/>
        </p:nvGrpSpPr>
        <p:grpSpPr>
          <a:xfrm>
            <a:off x="969040" y="176164"/>
            <a:ext cx="236750" cy="189448"/>
            <a:chOff x="981300" y="1412538"/>
            <a:chExt cx="308470" cy="238480"/>
          </a:xfrm>
        </p:grpSpPr>
        <p:sp>
          <p:nvSpPr>
            <p:cNvPr id="1631" name="Google Shape;1631;p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4" name="Google Shape;1634;p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Back </a:t>
            </a:r>
            <a:endParaRPr b="1" sz="1600"/>
          </a:p>
        </p:txBody>
      </p:sp>
      <p:sp>
        <p:nvSpPr>
          <p:cNvPr id="1635" name="Google Shape;1635;p6"/>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1636" name="Google Shape;1636;p6"/>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1637" name="Google Shape;1637;p6"/>
          <p:cNvGraphicFramePr/>
          <p:nvPr/>
        </p:nvGraphicFramePr>
        <p:xfrm>
          <a:off x="489975" y="1275000"/>
          <a:ext cx="3000000" cy="3000000"/>
        </p:xfrm>
        <a:graphic>
          <a:graphicData uri="http://schemas.openxmlformats.org/drawingml/2006/table">
            <a:tbl>
              <a:tblPr>
                <a:noFill/>
                <a:tableStyleId>{7C5EF02B-99F2-48A9-A0BB-A9CD79DA7F2B}</a:tableStyleId>
              </a:tblPr>
              <a:tblGrid>
                <a:gridCol w="967525"/>
                <a:gridCol w="1002225"/>
                <a:gridCol w="582450"/>
              </a:tblGrid>
              <a:tr h="145125">
                <a:tc gridSpan="3">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Revenue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3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Actual (Attain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376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$9.6M </a:t>
                      </a:r>
                      <a:r>
                        <a:rPr b="1" lang="en" sz="900" u="none" cap="none" strike="noStrike">
                          <a:solidFill>
                            <a:schemeClr val="accent4"/>
                          </a:solidFill>
                          <a:latin typeface="Arial"/>
                          <a:ea typeface="Arial"/>
                          <a:cs typeface="Arial"/>
                          <a:sym typeface="Arial"/>
                        </a:rPr>
                        <a:t>(127%)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25%</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$23.4M</a:t>
                      </a:r>
                      <a:r>
                        <a:rPr b="1" lang="en" sz="900" u="none" cap="none" strike="noStrike">
                          <a:solidFill>
                            <a:schemeClr val="accent4"/>
                          </a:solidFill>
                          <a:latin typeface="Arial"/>
                          <a:ea typeface="Arial"/>
                          <a:cs typeface="Arial"/>
                          <a:sym typeface="Arial"/>
                        </a:rPr>
                        <a:t> (129%)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441%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$154.5M </a:t>
                      </a:r>
                      <a:r>
                        <a:rPr b="1" lang="en" sz="900" u="none" cap="none" strike="noStrike">
                          <a:solidFill>
                            <a:schemeClr val="accent4"/>
                          </a:solidFill>
                          <a:latin typeface="Arial"/>
                          <a:ea typeface="Arial"/>
                          <a:cs typeface="Arial"/>
                          <a:sym typeface="Arial"/>
                        </a:rPr>
                        <a:t>(106%)</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32%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$187.5M </a:t>
                      </a:r>
                      <a:r>
                        <a:rPr b="1" lang="en" sz="900" u="none" cap="none" strike="noStrike">
                          <a:solidFill>
                            <a:schemeClr val="accent4"/>
                          </a:solidFill>
                          <a:latin typeface="Arial"/>
                          <a:ea typeface="Arial"/>
                          <a:cs typeface="Arial"/>
                          <a:sym typeface="Arial"/>
                        </a:rPr>
                        <a:t>(109%)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45%</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638" name="Google Shape;1638;p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1639" name="Google Shape;1639;p6"/>
          <p:cNvGraphicFramePr/>
          <p:nvPr/>
        </p:nvGraphicFramePr>
        <p:xfrm>
          <a:off x="4308438" y="1325175"/>
          <a:ext cx="3000000" cy="3000000"/>
        </p:xfrm>
        <a:graphic>
          <a:graphicData uri="http://schemas.openxmlformats.org/drawingml/2006/table">
            <a:tbl>
              <a:tblPr>
                <a:noFill/>
                <a:tableStyleId>{64F2ED6C-A06D-4375-8377-32ED43606BC0}</a:tableStyleId>
              </a:tblPr>
              <a:tblGrid>
                <a:gridCol w="1285825"/>
                <a:gridCol w="3326425"/>
              </a:tblGrid>
              <a:tr h="17038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Revenue Pacing at 109%</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We’re on track for Total Online+Hybrid Revenue target</a:t>
                      </a:r>
                      <a:r>
                        <a:rPr b="1" lang="en" sz="1000" u="none" cap="none" strike="noStrike">
                          <a:latin typeface="Arial"/>
                          <a:ea typeface="Arial"/>
                          <a:cs typeface="Arial"/>
                          <a:sym typeface="Arial"/>
                        </a:rPr>
                        <a:t> </a:t>
                      </a:r>
                      <a:r>
                        <a:rPr b="1" lang="en" sz="800" u="none" cap="none" strike="noStrike">
                          <a:latin typeface="Arial"/>
                          <a:ea typeface="Arial"/>
                          <a:cs typeface="Arial"/>
                          <a:sym typeface="Arial"/>
                        </a:rPr>
                        <a:t>driven by strength across all three of our revenue sub-categories:</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(1) New SMB revenue: despite falling short of conversion target, NORTHAM, EMEA and JAPAN are spending more per conversion in the first 3 months on average than we modeled.</a:t>
                      </a:r>
                      <a:endParaRPr i="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(2) Existing SMB revenue: strong growth/ramp from SMB customer acquisition performance in previous quarters.</a:t>
                      </a:r>
                      <a:endParaRPr i="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(3) Expansion revenue: strong performance from our cross-sell program</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8527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We may miss New Revenue by $5.6M, but will be offset by over performance in Expansion</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If we continue to miss conversion plan by current pacing (11% gap to plan), we will miss New In-Year revenue by $5.6M </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Team is working to improving quality of free trials to increase conversions in a the coming quarters</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0091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Expansion Revenue up 441% YoY</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Cross-Sell Program delivering strong performance YoY driven by…</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Console campaigns ramping faster than expected in ‘24. In  2023 these campaigns for Existing revenue did not exist which is why YoY is showing such high growth</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640" name="Google Shape;1640;p6"/>
          <p:cNvSpPr/>
          <p:nvPr/>
        </p:nvSpPr>
        <p:spPr>
          <a:xfrm>
            <a:off x="239075" y="31223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41" name="Google Shape;1641;p6"/>
          <p:cNvSpPr/>
          <p:nvPr/>
        </p:nvSpPr>
        <p:spPr>
          <a:xfrm>
            <a:off x="2385864" y="24619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642" name="Google Shape;1642;p6"/>
          <p:cNvSpPr/>
          <p:nvPr/>
        </p:nvSpPr>
        <p:spPr>
          <a:xfrm>
            <a:off x="3979339" y="209875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43" name="Google Shape;1643;p6"/>
          <p:cNvSpPr/>
          <p:nvPr/>
        </p:nvSpPr>
        <p:spPr>
          <a:xfrm>
            <a:off x="3979339" y="42545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644" name="Google Shape;1644;p6"/>
          <p:cNvSpPr/>
          <p:nvPr/>
        </p:nvSpPr>
        <p:spPr>
          <a:xfrm>
            <a:off x="3979339" y="33264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645" name="Google Shape;1645;p6"/>
          <p:cNvSpPr/>
          <p:nvPr/>
        </p:nvSpPr>
        <p:spPr>
          <a:xfrm>
            <a:off x="2927425" y="203383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51" name="Google Shape;1651;p7"/>
          <p:cNvGrpSpPr/>
          <p:nvPr/>
        </p:nvGrpSpPr>
        <p:grpSpPr>
          <a:xfrm>
            <a:off x="969040" y="176164"/>
            <a:ext cx="236750" cy="189448"/>
            <a:chOff x="981300" y="1412538"/>
            <a:chExt cx="308470" cy="238480"/>
          </a:xfrm>
        </p:grpSpPr>
        <p:sp>
          <p:nvSpPr>
            <p:cNvPr id="1652" name="Google Shape;1652;p7"/>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5" name="Google Shape;1655;p7"/>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Ahead</a:t>
            </a:r>
            <a:endParaRPr b="1" sz="1600"/>
          </a:p>
        </p:txBody>
      </p:sp>
      <p:sp>
        <p:nvSpPr>
          <p:cNvPr id="1656" name="Google Shape;1656;p7"/>
          <p:cNvSpPr/>
          <p:nvPr/>
        </p:nvSpPr>
        <p:spPr>
          <a:xfrm>
            <a:off x="409100" y="700600"/>
            <a:ext cx="8584500" cy="41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do leading indicators tell us about future performance of our programs?</a:t>
            </a:r>
            <a:endParaRPr b="0" i="1" sz="1100" u="none" cap="none" strike="noStrike">
              <a:solidFill>
                <a:schemeClr val="lt2"/>
              </a:solidFill>
              <a:latin typeface="Arial"/>
              <a:ea typeface="Arial"/>
              <a:cs typeface="Arial"/>
              <a:sym typeface="Arial"/>
            </a:endParaRPr>
          </a:p>
        </p:txBody>
      </p:sp>
      <p:graphicFrame>
        <p:nvGraphicFramePr>
          <p:cNvPr id="1657" name="Google Shape;1657;p7"/>
          <p:cNvGraphicFramePr/>
          <p:nvPr/>
        </p:nvGraphicFramePr>
        <p:xfrm>
          <a:off x="422300" y="1228950"/>
          <a:ext cx="3000000" cy="3000000"/>
        </p:xfrm>
        <a:graphic>
          <a:graphicData uri="http://schemas.openxmlformats.org/drawingml/2006/table">
            <a:tbl>
              <a:tblPr>
                <a:noFill/>
                <a:tableStyleId>{7C5EF02B-99F2-48A9-A0BB-A9CD79DA7F2B}</a:tableStyleId>
              </a:tblPr>
              <a:tblGrid>
                <a:gridCol w="1578250"/>
                <a:gridCol w="1384025"/>
                <a:gridCol w="1384025"/>
                <a:gridCol w="1384025"/>
                <a:gridCol w="1384025"/>
                <a:gridCol w="1384025"/>
              </a:tblGrid>
              <a:tr h="1322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1085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98700">
                <a:tc gridSpan="6">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198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Website Activity (Signup Entries)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2.1M </a:t>
                      </a:r>
                      <a:r>
                        <a:rPr b="1" lang="en" sz="1000" u="none" cap="none" strike="noStrike">
                          <a:solidFill>
                            <a:schemeClr val="accent4"/>
                          </a:solidFill>
                          <a:latin typeface="Arial"/>
                          <a:ea typeface="Arial"/>
                          <a:cs typeface="Arial"/>
                          <a:sym typeface="Arial"/>
                        </a:rPr>
                        <a:t>(85%)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2.8M </a:t>
                      </a:r>
                      <a:r>
                        <a:rPr b="1" lang="en" sz="1000" u="none" cap="none" strike="noStrike">
                          <a:solidFill>
                            <a:schemeClr val="accent4"/>
                          </a:solidFill>
                          <a:latin typeface="Arial"/>
                          <a:ea typeface="Arial"/>
                          <a:cs typeface="Arial"/>
                          <a:sym typeface="Arial"/>
                        </a:rPr>
                        <a:t>(53%)</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6.1M </a:t>
                      </a:r>
                      <a:r>
                        <a:rPr b="1" lang="en" sz="1000" u="none" cap="none" strike="noStrike">
                          <a:solidFill>
                            <a:schemeClr val="accent4"/>
                          </a:solidFill>
                          <a:latin typeface="Arial"/>
                          <a:ea typeface="Arial"/>
                          <a:cs typeface="Arial"/>
                          <a:sym typeface="Arial"/>
                        </a:rPr>
                        <a:t>(95%)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3.7M </a:t>
                      </a:r>
                      <a:r>
                        <a:rPr b="1" lang="en" sz="1000" u="none" cap="none" strike="noStrike">
                          <a:solidFill>
                            <a:schemeClr val="accent4"/>
                          </a:solidFill>
                          <a:latin typeface="Arial"/>
                          <a:ea typeface="Arial"/>
                          <a:cs typeface="Arial"/>
                          <a:sym typeface="Arial"/>
                        </a:rPr>
                        <a:t>(30%)</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14.7M </a:t>
                      </a:r>
                      <a:r>
                        <a:rPr b="1" lang="en" sz="1000" u="none" cap="none" strike="noStrike">
                          <a:solidFill>
                            <a:schemeClr val="accent4"/>
                          </a:solidFill>
                          <a:latin typeface="Arial"/>
                          <a:ea typeface="Arial"/>
                          <a:cs typeface="Arial"/>
                          <a:sym typeface="Arial"/>
                        </a:rPr>
                        <a:t>(64%)</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Starts</a:t>
                      </a:r>
                      <a:endParaRPr sz="800" u="none" cap="none" strike="noStrike">
                        <a:latin typeface="Arial"/>
                        <a:ea typeface="Arial"/>
                        <a:cs typeface="Arial"/>
                        <a:sym typeface="Arial"/>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242k </a:t>
                      </a:r>
                      <a:r>
                        <a:rPr b="1" lang="en" sz="1000" u="none" cap="none" strike="noStrike">
                          <a:solidFill>
                            <a:schemeClr val="accent4"/>
                          </a:solidFill>
                          <a:latin typeface="Arial"/>
                          <a:ea typeface="Arial"/>
                          <a:cs typeface="Arial"/>
                          <a:sym typeface="Arial"/>
                        </a:rPr>
                        <a:t>(47%)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229k</a:t>
                      </a:r>
                      <a:r>
                        <a:rPr b="1" lang="en" sz="1000" u="none" cap="none" strike="noStrike">
                          <a:solidFill>
                            <a:schemeClr val="accent4"/>
                          </a:solidFill>
                          <a:latin typeface="Arial"/>
                          <a:ea typeface="Arial"/>
                          <a:cs typeface="Arial"/>
                          <a:sym typeface="Arial"/>
                        </a:rPr>
                        <a:t>(40%)</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292k</a:t>
                      </a:r>
                      <a:r>
                        <a:rPr b="1" lang="en" sz="1000" u="none" cap="none" strike="noStrike">
                          <a:solidFill>
                            <a:schemeClr val="accent4"/>
                          </a:solidFill>
                          <a:latin typeface="Arial"/>
                          <a:ea typeface="Arial"/>
                          <a:cs typeface="Arial"/>
                          <a:sym typeface="Arial"/>
                        </a:rPr>
                        <a:t>(85%)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209k</a:t>
                      </a:r>
                      <a:r>
                        <a:rPr b="1" lang="en" sz="1000" u="none" cap="none" strike="noStrike">
                          <a:solidFill>
                            <a:schemeClr val="accent4"/>
                          </a:solidFill>
                          <a:latin typeface="Arial"/>
                          <a:ea typeface="Arial"/>
                          <a:cs typeface="Arial"/>
                          <a:sym typeface="Arial"/>
                        </a:rPr>
                        <a:t>(77%)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973k </a:t>
                      </a:r>
                      <a:r>
                        <a:rPr b="1" lang="en" sz="1000" u="none" cap="none" strike="noStrike">
                          <a:solidFill>
                            <a:schemeClr val="accent4"/>
                          </a:solidFill>
                          <a:latin typeface="Arial"/>
                          <a:ea typeface="Arial"/>
                          <a:cs typeface="Arial"/>
                          <a:sym typeface="Arial"/>
                        </a:rPr>
                        <a:t>(61%)</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7D Actives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60k </a:t>
                      </a:r>
                      <a:r>
                        <a:rPr b="1" lang="en" sz="1000" u="none" cap="none" strike="noStrike">
                          <a:solidFill>
                            <a:schemeClr val="accent3"/>
                          </a:solidFill>
                          <a:latin typeface="Arial"/>
                          <a:ea typeface="Arial"/>
                          <a:cs typeface="Arial"/>
                          <a:sym typeface="Arial"/>
                        </a:rPr>
                        <a:t>(-2%)</a:t>
                      </a:r>
                      <a:endParaRPr b="1" sz="1000" u="none" cap="none" strike="noStrike">
                        <a:solidFill>
                          <a:schemeClr val="accent3"/>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79k </a:t>
                      </a:r>
                      <a:r>
                        <a:rPr b="1" lang="en" sz="1000" u="none" cap="none" strike="noStrike">
                          <a:solidFill>
                            <a:schemeClr val="accent4"/>
                          </a:solidFill>
                          <a:latin typeface="Arial"/>
                          <a:ea typeface="Arial"/>
                          <a:cs typeface="Arial"/>
                          <a:sym typeface="Arial"/>
                        </a:rPr>
                        <a:t>(19%)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89k</a:t>
                      </a:r>
                      <a:r>
                        <a:rPr b="1" lang="en" sz="1000" u="none" cap="none" strike="noStrike">
                          <a:solidFill>
                            <a:schemeClr val="accent4"/>
                          </a:solidFill>
                          <a:latin typeface="Arial"/>
                          <a:ea typeface="Arial"/>
                          <a:cs typeface="Arial"/>
                          <a:sym typeface="Arial"/>
                        </a:rPr>
                        <a:t>(32%)</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33k</a:t>
                      </a:r>
                      <a:r>
                        <a:rPr b="1" lang="en" sz="1000" u="none" cap="none" strike="noStrike">
                          <a:solidFill>
                            <a:schemeClr val="accent4"/>
                          </a:solidFill>
                          <a:latin typeface="Arial"/>
                          <a:ea typeface="Arial"/>
                          <a:cs typeface="Arial"/>
                          <a:sym typeface="Arial"/>
                        </a:rPr>
                        <a:t>(17%)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261k </a:t>
                      </a:r>
                      <a:r>
                        <a:rPr b="1" lang="en" sz="1000" u="none" cap="none" strike="noStrike">
                          <a:solidFill>
                            <a:schemeClr val="accent4"/>
                          </a:solidFill>
                          <a:latin typeface="Arial"/>
                          <a:ea typeface="Arial"/>
                          <a:cs typeface="Arial"/>
                          <a:sym typeface="Arial"/>
                        </a:rPr>
                        <a:t>(17%)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19k</a:t>
                      </a:r>
                      <a:r>
                        <a:rPr b="1" lang="en" sz="1000" u="none" cap="none" strike="noStrike">
                          <a:solidFill>
                            <a:schemeClr val="accent4"/>
                          </a:solidFill>
                          <a:latin typeface="Arial"/>
                          <a:ea typeface="Arial"/>
                          <a:cs typeface="Arial"/>
                          <a:sym typeface="Arial"/>
                        </a:rPr>
                        <a:t>(9%)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24k</a:t>
                      </a:r>
                      <a:r>
                        <a:rPr b="1" lang="en" sz="1000" u="none" cap="none" strike="noStrike">
                          <a:solidFill>
                            <a:schemeClr val="accent4"/>
                          </a:solidFill>
                          <a:latin typeface="Arial"/>
                          <a:ea typeface="Arial"/>
                          <a:cs typeface="Arial"/>
                          <a:sym typeface="Arial"/>
                        </a:rPr>
                        <a:t>(9%)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22k</a:t>
                      </a:r>
                      <a:r>
                        <a:rPr b="1" lang="en" sz="1000" u="none" cap="none" strike="noStrike">
                          <a:solidFill>
                            <a:schemeClr val="accent4"/>
                          </a:solidFill>
                          <a:latin typeface="Arial"/>
                          <a:ea typeface="Arial"/>
                          <a:cs typeface="Arial"/>
                          <a:sym typeface="Arial"/>
                        </a:rPr>
                        <a:t>(15%)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9.5k</a:t>
                      </a:r>
                      <a:r>
                        <a:rPr b="1" lang="en" sz="1000" u="none" cap="none" strike="noStrike">
                          <a:solidFill>
                            <a:schemeClr val="accent4"/>
                          </a:solidFill>
                          <a:latin typeface="Arial"/>
                          <a:ea typeface="Arial"/>
                          <a:cs typeface="Arial"/>
                          <a:sym typeface="Arial"/>
                        </a:rPr>
                        <a:t>(9%)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74k </a:t>
                      </a:r>
                      <a:r>
                        <a:rPr b="1" lang="en" sz="1000" u="none" cap="none" strike="noStrike">
                          <a:solidFill>
                            <a:schemeClr val="accent4"/>
                          </a:solidFill>
                          <a:latin typeface="Arial"/>
                          <a:ea typeface="Arial"/>
                          <a:cs typeface="Arial"/>
                          <a:sym typeface="Arial"/>
                        </a:rPr>
                        <a:t>(11%)</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658" name="Google Shape;1658;p7"/>
          <p:cNvSpPr txBox="1"/>
          <p:nvPr/>
        </p:nvSpPr>
        <p:spPr>
          <a:xfrm>
            <a:off x="8215250" y="47959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pic>
        <p:nvPicPr>
          <p:cNvPr id="1659" name="Google Shape;1659;p7"/>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1660" name="Google Shape;1660;p7"/>
          <p:cNvGraphicFramePr/>
          <p:nvPr/>
        </p:nvGraphicFramePr>
        <p:xfrm>
          <a:off x="422300" y="2609563"/>
          <a:ext cx="3000000" cy="3000000"/>
        </p:xfrm>
        <a:graphic>
          <a:graphicData uri="http://schemas.openxmlformats.org/drawingml/2006/table">
            <a:tbl>
              <a:tblPr>
                <a:noFill/>
                <a:tableStyleId>{7C5EF02B-99F2-48A9-A0BB-A9CD79DA7F2B}</a:tableStyleId>
              </a:tblPr>
              <a:tblGrid>
                <a:gridCol w="1578250"/>
                <a:gridCol w="1384025"/>
                <a:gridCol w="1384025"/>
                <a:gridCol w="1384025"/>
                <a:gridCol w="1384025"/>
                <a:gridCol w="1384025"/>
              </a:tblGrid>
              <a:tr h="219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(Attainment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19k </a:t>
                      </a:r>
                      <a:r>
                        <a:rPr b="1" lang="en" sz="1000" u="none" cap="none" strike="noStrike">
                          <a:solidFill>
                            <a:schemeClr val="accent3"/>
                          </a:solidFill>
                          <a:latin typeface="Arial"/>
                          <a:ea typeface="Arial"/>
                          <a:cs typeface="Arial"/>
                          <a:sym typeface="Arial"/>
                        </a:rPr>
                        <a:t>(92%)</a:t>
                      </a:r>
                      <a:endParaRPr b="1" sz="1000" u="none" cap="none" strike="noStrike">
                        <a:solidFill>
                          <a:schemeClr val="accent3"/>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24k</a:t>
                      </a:r>
                      <a:r>
                        <a:rPr b="1" lang="en" sz="1000" u="none" cap="none" strike="noStrike">
                          <a:solidFill>
                            <a:schemeClr val="accent2"/>
                          </a:solidFill>
                          <a:latin typeface="Arial"/>
                          <a:ea typeface="Arial"/>
                          <a:cs typeface="Arial"/>
                          <a:sym typeface="Arial"/>
                        </a:rPr>
                        <a:t>(84%)</a:t>
                      </a:r>
                      <a:endParaRPr b="1" sz="10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22k</a:t>
                      </a:r>
                      <a:r>
                        <a:rPr b="1" lang="en" sz="1000" u="none" cap="none" strike="noStrike">
                          <a:solidFill>
                            <a:schemeClr val="accent4"/>
                          </a:solidFill>
                          <a:latin typeface="Arial"/>
                          <a:ea typeface="Arial"/>
                          <a:cs typeface="Arial"/>
                          <a:sym typeface="Arial"/>
                        </a:rPr>
                        <a:t>(97%)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9.5k</a:t>
                      </a:r>
                      <a:r>
                        <a:rPr b="1" lang="en" sz="1000" u="none" cap="none" strike="noStrike">
                          <a:solidFill>
                            <a:schemeClr val="accent2"/>
                          </a:solidFill>
                          <a:latin typeface="Arial"/>
                          <a:ea typeface="Arial"/>
                          <a:cs typeface="Arial"/>
                          <a:sym typeface="Arial"/>
                        </a:rPr>
                        <a:t>(79%)</a:t>
                      </a:r>
                      <a:endParaRPr b="1" sz="10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74k </a:t>
                      </a:r>
                      <a:r>
                        <a:rPr b="1" lang="en" sz="1000" u="none" cap="none" strike="noStrike">
                          <a:solidFill>
                            <a:schemeClr val="accent2"/>
                          </a:solidFill>
                          <a:latin typeface="Arial"/>
                          <a:ea typeface="Arial"/>
                          <a:cs typeface="Arial"/>
                          <a:sym typeface="Arial"/>
                        </a:rPr>
                        <a:t>(89%)</a:t>
                      </a:r>
                      <a:endParaRPr b="1" sz="10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661" name="Google Shape;1661;p7"/>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662" name="Google Shape;1662;p7"/>
          <p:cNvSpPr/>
          <p:nvPr/>
        </p:nvSpPr>
        <p:spPr>
          <a:xfrm>
            <a:off x="139950" y="345142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63" name="Google Shape;1663;p7"/>
          <p:cNvSpPr/>
          <p:nvPr/>
        </p:nvSpPr>
        <p:spPr>
          <a:xfrm>
            <a:off x="139950" y="440838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664" name="Google Shape;1664;p7"/>
          <p:cNvGraphicFramePr/>
          <p:nvPr/>
        </p:nvGraphicFramePr>
        <p:xfrm>
          <a:off x="409088" y="3002550"/>
          <a:ext cx="3000000" cy="3000000"/>
        </p:xfrm>
        <a:graphic>
          <a:graphicData uri="http://schemas.openxmlformats.org/drawingml/2006/table">
            <a:tbl>
              <a:tblPr>
                <a:noFill/>
                <a:tableStyleId>{64F2ED6C-A06D-4375-8377-32ED43606BC0}</a:tableStyleId>
              </a:tblPr>
              <a:tblGrid>
                <a:gridCol w="1022225"/>
                <a:gridCol w="7592275"/>
              </a:tblGrid>
              <a:tr h="10516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We are on track for FT Signups</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latin typeface="Arial"/>
                          <a:ea typeface="Arial"/>
                          <a:cs typeface="Arial"/>
                          <a:sym typeface="Arial"/>
                        </a:rPr>
                        <a:t>We’re on track for Trial Signups target 104% to Q1 Plan driven by paid search efficiencies, non-branded SEO, expansion of paid media prospecting, and demand funnel optimizations. However, there are two known “good things” that will reduce our signup volume in the months ahead:</a:t>
                      </a:r>
                      <a:endParaRPr b="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(1) The payments team is rolling out a new payments platform (called O2) within the signup flow, which will reduce our trial signup quantity by -12.6%, 7-day active accounts by -3%, and 7-day upgrades by -8%. This reduction is believed to be entirely from bad actors based on previous testing; we expect this change will NOT add risk to our conversion OKR and is generally good for the business.</a:t>
                      </a:r>
                      <a:endParaRPr i="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(2) We are pivoting our paid demand campaigns toward maximizing quality trials based on usage signals. This may initially result in some trial quantity decline as we test and learn how best to tune our campaigns against the new quality objective. </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We fell short on Conversions</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latin typeface="Arial"/>
                          <a:ea typeface="Arial"/>
                          <a:cs typeface="Arial"/>
                          <a:sym typeface="Arial"/>
                        </a:rPr>
                        <a:t>Conversion rates have declined as more of our trial volume has come from AI and Paid demand prospecting channels.  As conversion is a 3+ month lagging metric, we are now seeing the true scale of the rate decline—and it's lower than what we forecasted for the ‘24. We anticipate falling short of our conversion plan again next month and are investing in three areas to improve the conversion rate:</a:t>
                      </a:r>
                      <a:endParaRPr sz="9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(1) Improve signup quality from our paid demand channels (marketing led). </a:t>
                      </a:r>
                      <a:endParaRPr i="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(2) Improve onboarding experience for top products (AppEco PLG + marketing led). Investments include nudging trialists to try Gemini, sending users to DEZ, and Follow-me assistance widget. This work is scheduled for Q2 and likely to see landed impact in Q3+.</a:t>
                      </a:r>
                      <a:endParaRPr i="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(3) Accelerate graduation from free tier to credit/paid usage (AppEco PLG led). Investments include leveraging improved free tier usage by product metrics to actively target folks lingering in free with nudges. Also adjust free tier usage limits down to attempt to put more pressure to upgrade. Expect landed impact to start showing a conversion lift in Q3.</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665" name="Google Shape;1665;p7"/>
          <p:cNvSpPr/>
          <p:nvPr/>
        </p:nvSpPr>
        <p:spPr>
          <a:xfrm>
            <a:off x="139950" y="1946700"/>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66" name="Google Shape;1666;p7"/>
          <p:cNvSpPr/>
          <p:nvPr/>
        </p:nvSpPr>
        <p:spPr>
          <a:xfrm>
            <a:off x="220125" y="2348075"/>
            <a:ext cx="195600" cy="585300"/>
          </a:xfrm>
          <a:prstGeom prst="leftBracket">
            <a:avLst>
              <a:gd fmla="val 8333"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7"/>
          <p:cNvSpPr/>
          <p:nvPr/>
        </p:nvSpPr>
        <p:spPr>
          <a:xfrm>
            <a:off x="97250" y="253091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73" name="Google Shape;1673;p8"/>
          <p:cNvGrpSpPr/>
          <p:nvPr/>
        </p:nvGrpSpPr>
        <p:grpSpPr>
          <a:xfrm>
            <a:off x="969040" y="176164"/>
            <a:ext cx="236750" cy="189448"/>
            <a:chOff x="981300" y="1412538"/>
            <a:chExt cx="308470" cy="238480"/>
          </a:xfrm>
        </p:grpSpPr>
        <p:sp>
          <p:nvSpPr>
            <p:cNvPr id="1674" name="Google Shape;1674;p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7" name="Google Shape;1677;p8"/>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[GWS] Acquire Revenue - Looking Back </a:t>
            </a:r>
            <a:endParaRPr b="1" sz="1600"/>
          </a:p>
        </p:txBody>
      </p:sp>
      <p:graphicFrame>
        <p:nvGraphicFramePr>
          <p:cNvPr id="1678" name="Google Shape;1678;p8"/>
          <p:cNvGraphicFramePr/>
          <p:nvPr/>
        </p:nvGraphicFramePr>
        <p:xfrm>
          <a:off x="650900" y="1272125"/>
          <a:ext cx="3000000" cy="3000000"/>
        </p:xfrm>
        <a:graphic>
          <a:graphicData uri="http://schemas.openxmlformats.org/drawingml/2006/table">
            <a:tbl>
              <a:tblPr>
                <a:noFill/>
                <a:tableStyleId>{7C5EF02B-99F2-48A9-A0BB-A9CD79DA7F2B}</a:tableStyleId>
              </a:tblPr>
              <a:tblGrid>
                <a:gridCol w="906700"/>
                <a:gridCol w="976100"/>
                <a:gridCol w="570925"/>
              </a:tblGrid>
              <a:tr h="187725">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Core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21280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0442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(Attain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982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$17M </a:t>
                      </a:r>
                      <a:r>
                        <a:rPr b="1" lang="en" sz="900" u="none" cap="none" strike="noStrike">
                          <a:solidFill>
                            <a:schemeClr val="accent4"/>
                          </a:solidFill>
                          <a:latin typeface="Arial"/>
                          <a:ea typeface="Arial"/>
                          <a:cs typeface="Arial"/>
                          <a:sym typeface="Arial"/>
                        </a:rPr>
                        <a:t>(119%)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35%</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$30M </a:t>
                      </a:r>
                      <a:r>
                        <a:rPr b="1" lang="en" sz="900" u="none" cap="none" strike="noStrike">
                          <a:solidFill>
                            <a:schemeClr val="accent4"/>
                          </a:solidFill>
                          <a:latin typeface="Arial"/>
                          <a:ea typeface="Arial"/>
                          <a:cs typeface="Arial"/>
                          <a:sym typeface="Arial"/>
                        </a:rPr>
                        <a:t>(117%)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174%</a:t>
                      </a:r>
                      <a:endParaRPr sz="900" u="none" cap="none" strike="noStrike">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Recurring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Recurring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$796M </a:t>
                      </a:r>
                      <a:r>
                        <a:rPr b="1" lang="en" sz="900" u="none" cap="none" strike="noStrike">
                          <a:solidFill>
                            <a:schemeClr val="accent4"/>
                          </a:solidFill>
                          <a:latin typeface="Arial"/>
                          <a:ea typeface="Arial"/>
                          <a:cs typeface="Arial"/>
                          <a:sym typeface="Arial"/>
                        </a:rPr>
                        <a:t>(101%)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33%</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8900">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$844M</a:t>
                      </a:r>
                      <a:r>
                        <a:rPr b="1" lang="en" sz="900" u="none" cap="none" strike="noStrike">
                          <a:solidFill>
                            <a:schemeClr val="accent4"/>
                          </a:solidFill>
                          <a:latin typeface="Arial"/>
                          <a:ea typeface="Arial"/>
                          <a:cs typeface="Arial"/>
                          <a:sym typeface="Arial"/>
                        </a:rPr>
                        <a:t> (102%)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35%</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679" name="Google Shape;1679;p8"/>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1680" name="Google Shape;1680;p8"/>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1681" name="Google Shape;1681;p8"/>
          <p:cNvPicPr preferRelativeResize="0"/>
          <p:nvPr/>
        </p:nvPicPr>
        <p:blipFill rotWithShape="1">
          <a:blip r:embed="rId4">
            <a:alphaModFix/>
          </a:blip>
          <a:srcRect b="0" l="0" r="0" t="0"/>
          <a:stretch/>
        </p:blipFill>
        <p:spPr>
          <a:xfrm>
            <a:off x="6148649" y="101550"/>
            <a:ext cx="1827199" cy="338700"/>
          </a:xfrm>
          <a:prstGeom prst="rect">
            <a:avLst/>
          </a:prstGeom>
          <a:noFill/>
          <a:ln>
            <a:noFill/>
          </a:ln>
        </p:spPr>
      </p:pic>
      <p:sp>
        <p:nvSpPr>
          <p:cNvPr id="1682" name="Google Shape;1682;p8"/>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Arial"/>
                <a:ea typeface="Arial"/>
                <a:cs typeface="Arial"/>
                <a:sym typeface="Arial"/>
              </a:rPr>
              <a:t>* Monthly churn matures ~40 days after month close due to reactivations</a:t>
            </a:r>
            <a:endParaRPr b="0" i="1" sz="300" u="none" cap="none" strike="noStrike">
              <a:solidFill>
                <a:srgbClr val="000000"/>
              </a:solidFill>
              <a:latin typeface="Arial"/>
              <a:ea typeface="Arial"/>
              <a:cs typeface="Arial"/>
              <a:sym typeface="Arial"/>
            </a:endParaRPr>
          </a:p>
        </p:txBody>
      </p:sp>
      <p:graphicFrame>
        <p:nvGraphicFramePr>
          <p:cNvPr id="1683" name="Google Shape;1683;p8"/>
          <p:cNvGraphicFramePr/>
          <p:nvPr/>
        </p:nvGraphicFramePr>
        <p:xfrm>
          <a:off x="3390625" y="1272125"/>
          <a:ext cx="3000000" cy="3000000"/>
        </p:xfrm>
        <a:graphic>
          <a:graphicData uri="http://schemas.openxmlformats.org/drawingml/2006/table">
            <a:tbl>
              <a:tblPr>
                <a:noFill/>
                <a:tableStyleId>{7C5EF02B-99F2-48A9-A0BB-A9CD79DA7F2B}</a:tableStyleId>
              </a:tblPr>
              <a:tblGrid>
                <a:gridCol w="1214975"/>
                <a:gridCol w="976100"/>
              </a:tblGrid>
              <a:tr h="183700">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Gemini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(Attain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$0.1M</a:t>
                      </a:r>
                      <a:endParaRPr sz="900" u="none" cap="none" strike="noStrike">
                        <a:solidFill>
                          <a:schemeClr val="dk1"/>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 + Recurring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 + Recurring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$1.0M</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142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$1.2M </a:t>
                      </a:r>
                      <a:r>
                        <a:rPr b="1" lang="en" sz="900" u="none" cap="none" strike="noStrike">
                          <a:solidFill>
                            <a:schemeClr val="accent2"/>
                          </a:solidFill>
                          <a:latin typeface="Arial"/>
                          <a:ea typeface="Arial"/>
                          <a:cs typeface="Arial"/>
                          <a:sym typeface="Arial"/>
                        </a:rPr>
                        <a:t>(58%)</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684" name="Google Shape;1684;p8"/>
          <p:cNvSpPr txBox="1"/>
          <p:nvPr/>
        </p:nvSpPr>
        <p:spPr>
          <a:xfrm>
            <a:off x="2875075" y="4509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685" name="Google Shape;1685;p8"/>
          <p:cNvSpPr/>
          <p:nvPr/>
        </p:nvSpPr>
        <p:spPr>
          <a:xfrm>
            <a:off x="436150" y="3793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86" name="Google Shape;1686;p8"/>
          <p:cNvSpPr/>
          <p:nvPr/>
        </p:nvSpPr>
        <p:spPr>
          <a:xfrm>
            <a:off x="444750" y="4547971"/>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687" name="Google Shape;1687;p8"/>
          <p:cNvSpPr/>
          <p:nvPr/>
        </p:nvSpPr>
        <p:spPr>
          <a:xfrm>
            <a:off x="436150" y="12415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88" name="Google Shape;1688;p8"/>
          <p:cNvSpPr/>
          <p:nvPr/>
        </p:nvSpPr>
        <p:spPr>
          <a:xfrm>
            <a:off x="3235164" y="124149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689" name="Google Shape;1689;p8"/>
          <p:cNvGraphicFramePr/>
          <p:nvPr/>
        </p:nvGraphicFramePr>
        <p:xfrm>
          <a:off x="734988" y="3520350"/>
          <a:ext cx="3000000" cy="3000000"/>
        </p:xfrm>
        <a:graphic>
          <a:graphicData uri="http://schemas.openxmlformats.org/drawingml/2006/table">
            <a:tbl>
              <a:tblPr>
                <a:noFill/>
                <a:tableStyleId>{64F2ED6C-A06D-4375-8377-32ED43606BC0}</a:tableStyleId>
              </a:tblPr>
              <a:tblGrid>
                <a:gridCol w="757450"/>
                <a:gridCol w="7531150"/>
              </a:tblGrid>
              <a:tr h="3810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Core</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Core revenue on track, exceeding targets across New, Expansion, and Recurring</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Recurring overperformance due to strong Q4 23, finishing year with higher MMR than expected ($271.5M actual MRR vs $267.5M modeled MRR). Strength in expansion due to early positive results from Sunrise (lower shift to commit and seat loss than expectation). New seat overperformance driven by early launches of new entry points.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Gemini</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 spite of stronger than expected results from February launches, Gemini tracking behind aggressive revenue targets</a:t>
                      </a:r>
                      <a:br>
                        <a:rPr b="1" lang="en" sz="800" u="none" cap="none" strike="noStrike">
                          <a:latin typeface="Arial"/>
                          <a:ea typeface="Arial"/>
                          <a:cs typeface="Arial"/>
                          <a:sym typeface="Arial"/>
                        </a:rPr>
                      </a:br>
                      <a:r>
                        <a:rPr i="1" lang="en" sz="800" u="none" cap="none" strike="noStrike">
                          <a:latin typeface="Arial"/>
                          <a:ea typeface="Arial"/>
                          <a:cs typeface="Arial"/>
                          <a:sym typeface="Arial"/>
                        </a:rPr>
                        <a:t>Positive signs from February launches: 5% attach to new core SKU signups (vs. 1% expected). In-product upsell promos in Gmail outperforming expectation (+.08% incremental upgrade rate vs. expected +.01%). Team continuing to work on initiatives to accelerate. </a:t>
                      </a:r>
                      <a:endParaRPr i="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New Seats target to be added for Gemini: are meeting targets, but Revenue is missing: APRU was modeled 4x vs what we are seeing (selling flex at ~$20) . Team is adjusting/reconciling to account for ARPU differences.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95" name="Google Shape;1695;p9"/>
          <p:cNvGrpSpPr/>
          <p:nvPr/>
        </p:nvGrpSpPr>
        <p:grpSpPr>
          <a:xfrm>
            <a:off x="969040" y="176164"/>
            <a:ext cx="236750" cy="189448"/>
            <a:chOff x="981300" y="1412538"/>
            <a:chExt cx="308470" cy="238480"/>
          </a:xfrm>
        </p:grpSpPr>
        <p:sp>
          <p:nvSpPr>
            <p:cNvPr id="1696" name="Google Shape;1696;p9"/>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9"/>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9"/>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9" name="Google Shape;1699;p9"/>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[GWS] Acquire Revenue - Looking Ahead</a:t>
            </a:r>
            <a:endParaRPr b="1" sz="1600"/>
          </a:p>
        </p:txBody>
      </p:sp>
      <p:sp>
        <p:nvSpPr>
          <p:cNvPr id="1700" name="Google Shape;1700;p9"/>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701" name="Google Shape;1701;p9"/>
          <p:cNvGraphicFramePr/>
          <p:nvPr/>
        </p:nvGraphicFramePr>
        <p:xfrm>
          <a:off x="574700" y="1250825"/>
          <a:ext cx="3000000" cy="3000000"/>
        </p:xfrm>
        <a:graphic>
          <a:graphicData uri="http://schemas.openxmlformats.org/drawingml/2006/table">
            <a:tbl>
              <a:tblPr>
                <a:noFill/>
                <a:tableStyleId>{7C5EF02B-99F2-48A9-A0BB-A9CD79DA7F2B}</a:tableStyleId>
              </a:tblPr>
              <a:tblGrid>
                <a:gridCol w="1117350"/>
                <a:gridCol w="874375"/>
                <a:gridCol w="483575"/>
              </a:tblGrid>
              <a:tr h="207400">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Revenue Drivers</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(Attain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Seats</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1.0M </a:t>
                      </a:r>
                      <a:r>
                        <a:rPr b="1" lang="en" sz="900" u="none" cap="none" strike="noStrike">
                          <a:solidFill>
                            <a:schemeClr val="accent4"/>
                          </a:solidFill>
                          <a:latin typeface="Arial"/>
                          <a:ea typeface="Arial"/>
                          <a:cs typeface="Arial"/>
                          <a:sym typeface="Arial"/>
                        </a:rPr>
                        <a:t>(116%)</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21%</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ARPU</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$11.48 </a:t>
                      </a:r>
                      <a:r>
                        <a:rPr b="1" lang="en" sz="900" u="none" cap="none" strike="noStrike">
                          <a:solidFill>
                            <a:schemeClr val="accent4"/>
                          </a:solidFill>
                          <a:latin typeface="Arial"/>
                          <a:ea typeface="Arial"/>
                          <a:cs typeface="Arial"/>
                          <a:sym typeface="Arial"/>
                        </a:rPr>
                        <a:t>(104%)</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41%</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Seats</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28.4M </a:t>
                      </a:r>
                      <a:r>
                        <a:rPr b="1" lang="en" sz="900" u="none" cap="none" strike="noStrike">
                          <a:solidFill>
                            <a:schemeClr val="accent4"/>
                          </a:solidFill>
                          <a:latin typeface="Arial"/>
                          <a:ea typeface="Arial"/>
                          <a:cs typeface="Arial"/>
                          <a:sym typeface="Arial"/>
                        </a:rPr>
                        <a:t>(100%)</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7%</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ARPU</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$10.40 </a:t>
                      </a:r>
                      <a:r>
                        <a:rPr b="1" lang="en" sz="900" u="none" cap="none" strike="noStrike">
                          <a:solidFill>
                            <a:schemeClr val="accent4"/>
                          </a:solidFill>
                          <a:latin typeface="Arial"/>
                          <a:ea typeface="Arial"/>
                          <a:cs typeface="Arial"/>
                          <a:sym typeface="Arial"/>
                        </a:rPr>
                        <a:t>(102%)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35%</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Seat Churn Rate* </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-0.70%</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16%</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1702" name="Google Shape;1702;p9"/>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1703" name="Google Shape;1703;p9"/>
          <p:cNvPicPr preferRelativeResize="0"/>
          <p:nvPr/>
        </p:nvPicPr>
        <p:blipFill rotWithShape="1">
          <a:blip r:embed="rId4">
            <a:alphaModFix/>
          </a:blip>
          <a:srcRect b="0" l="0" r="0" t="0"/>
          <a:stretch/>
        </p:blipFill>
        <p:spPr>
          <a:xfrm>
            <a:off x="6148649" y="101550"/>
            <a:ext cx="1827199" cy="338700"/>
          </a:xfrm>
          <a:prstGeom prst="rect">
            <a:avLst/>
          </a:prstGeom>
          <a:noFill/>
          <a:ln>
            <a:noFill/>
          </a:ln>
        </p:spPr>
      </p:pic>
      <p:sp>
        <p:nvSpPr>
          <p:cNvPr id="1704" name="Google Shape;1704;p9"/>
          <p:cNvSpPr txBox="1"/>
          <p:nvPr/>
        </p:nvSpPr>
        <p:spPr>
          <a:xfrm>
            <a:off x="521225" y="3513700"/>
            <a:ext cx="27066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Arial"/>
                <a:ea typeface="Arial"/>
                <a:cs typeface="Arial"/>
                <a:sym typeface="Arial"/>
              </a:rPr>
              <a:t>* Monthly churn matures ~40 days after month close due to reactivations</a:t>
            </a:r>
            <a:endParaRPr b="0" i="1" sz="300" u="none" cap="none" strike="noStrike">
              <a:solidFill>
                <a:srgbClr val="000000"/>
              </a:solidFill>
              <a:latin typeface="Arial"/>
              <a:ea typeface="Arial"/>
              <a:cs typeface="Arial"/>
              <a:sym typeface="Arial"/>
            </a:endParaRPr>
          </a:p>
        </p:txBody>
      </p:sp>
      <p:sp>
        <p:nvSpPr>
          <p:cNvPr id="1705" name="Google Shape;1705;p9"/>
          <p:cNvSpPr txBox="1"/>
          <p:nvPr/>
        </p:nvSpPr>
        <p:spPr>
          <a:xfrm>
            <a:off x="2875075" y="48147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706" name="Google Shape;1706;p9"/>
          <p:cNvSpPr/>
          <p:nvPr/>
        </p:nvSpPr>
        <p:spPr>
          <a:xfrm>
            <a:off x="3118775" y="18011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graphicFrame>
        <p:nvGraphicFramePr>
          <p:cNvPr id="1707" name="Google Shape;1707;p9"/>
          <p:cNvGraphicFramePr/>
          <p:nvPr/>
        </p:nvGraphicFramePr>
        <p:xfrm>
          <a:off x="3355538" y="1350750"/>
          <a:ext cx="3000000" cy="3000000"/>
        </p:xfrm>
        <a:graphic>
          <a:graphicData uri="http://schemas.openxmlformats.org/drawingml/2006/table">
            <a:tbl>
              <a:tblPr>
                <a:noFill/>
                <a:tableStyleId>{64F2ED6C-A06D-4375-8377-32ED43606BC0}</a:tableStyleId>
              </a:tblPr>
              <a:tblGrid>
                <a:gridCol w="1464250"/>
                <a:gridCol w="4173800"/>
              </a:tblGrid>
              <a:tr h="115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Seats On Track</a:t>
                      </a:r>
                      <a:endParaRPr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lang="en" sz="700" u="none" cap="none" strike="noStrike">
                          <a:latin typeface="Arial"/>
                          <a:ea typeface="Arial"/>
                          <a:cs typeface="Arial"/>
                          <a:sym typeface="Arial"/>
                        </a:rPr>
                        <a:t>(1M new seats YTD, +21% Y/Y)</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Growth driven by creation and optimization of new entry points into the Workspace sign-up funnel </a:t>
                      </a:r>
                      <a:r>
                        <a:rPr lang="en" sz="800" u="none" cap="none" strike="noStrike">
                          <a:latin typeface="Arial"/>
                          <a:ea typeface="Arial"/>
                          <a:cs typeface="Arial"/>
                          <a:sym typeface="Arial"/>
                        </a:rPr>
                        <a:t>throughout the Google ecosystem, such as upon GAIA account creation. Benefiting from launches such as GAIA xPA and MOG occurring ahead of expectation.</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ARPU On Track and Up YoY</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New customer ARPU +41% YoY due to Sunrise 20% price increase and premium SKU defaulting improvements</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Risk to monitor- Churn up 16% YoY but still below modeled Churn</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Team expected increase in churn for this year due to Sunrise (price increase based on discount expiry) </a:t>
                      </a:r>
                      <a:endParaRPr b="1"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While churn is up YoY, overall churn is not higher than our revenue plan modeled at 3% vs modeled 4%</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08" name="Google Shape;1708;p9"/>
          <p:cNvSpPr/>
          <p:nvPr/>
        </p:nvSpPr>
        <p:spPr>
          <a:xfrm>
            <a:off x="422300" y="21065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09" name="Google Shape;1709;p9"/>
          <p:cNvSpPr/>
          <p:nvPr/>
        </p:nvSpPr>
        <p:spPr>
          <a:xfrm>
            <a:off x="422300" y="23656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10" name="Google Shape;1710;p9"/>
          <p:cNvSpPr/>
          <p:nvPr/>
        </p:nvSpPr>
        <p:spPr>
          <a:xfrm>
            <a:off x="3118775" y="2987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11" name="Google Shape;1711;p9"/>
          <p:cNvSpPr/>
          <p:nvPr/>
        </p:nvSpPr>
        <p:spPr>
          <a:xfrm>
            <a:off x="3118775" y="41141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712" name="Google Shape;1712;p9"/>
          <p:cNvSpPr/>
          <p:nvPr/>
        </p:nvSpPr>
        <p:spPr>
          <a:xfrm>
            <a:off x="422300" y="33282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mp;O Template 2020">
  <a:themeElements>
    <a:clrScheme name="Google Colours">
      <a:dk1>
        <a:srgbClr val="202124"/>
      </a:dk1>
      <a:lt1>
        <a:srgbClr val="5F6368"/>
      </a:lt1>
      <a:dk2>
        <a:srgbClr val="BDC1C6"/>
      </a:dk2>
      <a:lt2>
        <a:srgbClr val="F1F3F4"/>
      </a:lt2>
      <a:accent1>
        <a:srgbClr val="4285F4"/>
      </a:accent1>
      <a:accent2>
        <a:srgbClr val="EA4335"/>
      </a:accent2>
      <a:accent3>
        <a:srgbClr val="FBBC05"/>
      </a:accent3>
      <a:accent4>
        <a:srgbClr val="34A853"/>
      </a:accent4>
      <a:accent5>
        <a:srgbClr val="9AA0A6"/>
      </a:accent5>
      <a:accent6>
        <a:srgbClr val="FA7B17"/>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